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2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6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2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0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8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2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5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F069-7F5F-46E7-BF67-2E9FB532E14B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9500-0A16-4197-8D5E-AF5E10124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1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801" y="4892527"/>
            <a:ext cx="8120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ориентирована на детей в возрасте от полутора до семи лет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реализуется на государственном языке Российской Федерации.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908" y="404664"/>
            <a:ext cx="846043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Образовательная программа 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дошкольного образования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Государственного бюджетного дошкольного образовательного учреждения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детского сада № 8 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Пушкинского района Санкт-Петербурга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40" y="3378613"/>
            <a:ext cx="2654168" cy="14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7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2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74618"/>
            <a:ext cx="4572000" cy="1477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</a:rPr>
              <a:t>Цель реализации 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</a:rPr>
              <a:t>образовательной программы 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</a:rPr>
              <a:t>дошкольного образования 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/>
              </a:rPr>
              <a:t>ГБДОУ детского сада № 8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/>
              </a:rPr>
              <a:t>Пушкинского района Санкт-Петербурга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690336"/>
            <a:ext cx="7272808" cy="923330"/>
          </a:xfrm>
          <a:prstGeom prst="rect">
            <a:avLst/>
          </a:prstGeom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развитие физических, интеллектуальных, духовно-нравственных, этических и личностных качеств ребёнка, творческих способностей, а также развитие предпосылок учебной </a:t>
            </a:r>
            <a:r>
              <a:rPr lang="ru-RU" dirty="0" smtClean="0"/>
              <a:t>деятельности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095404" y="1844824"/>
            <a:ext cx="484632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4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3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462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решение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задач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5495" y="476672"/>
            <a:ext cx="4341317" cy="13681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0924" y="1505108"/>
            <a:ext cx="4141036" cy="2084676"/>
          </a:xfrm>
          <a:prstGeom prst="rightArrow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99063" y="3212976"/>
            <a:ext cx="3608841" cy="187220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9062" y="4725144"/>
            <a:ext cx="4040890" cy="2093305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4499992" y="5229200"/>
            <a:ext cx="4508242" cy="1628800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flipH="1">
            <a:off x="4376811" y="72008"/>
            <a:ext cx="4731692" cy="198884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H="1">
            <a:off x="4211956" y="1772816"/>
            <a:ext cx="4896543" cy="1584176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flipH="1">
            <a:off x="3491880" y="2996952"/>
            <a:ext cx="5611688" cy="155107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flipH="1">
            <a:off x="4139952" y="4221089"/>
            <a:ext cx="4963616" cy="129614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496" y="836712"/>
            <a:ext cx="3888432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и укрепление физического и психического здоровья детей, в том числе их эмоционального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704" y="2060848"/>
            <a:ext cx="3570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полноценного</a:t>
            </a: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каждого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период дошкольного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</a:t>
            </a: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места проживания, пола, нации,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социального статуса, 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психофизиологических </a:t>
            </a: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особенностей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ограниченных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371703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и содержания образования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реализуемых в рамках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различных уровней.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02" y="5229200"/>
            <a:ext cx="37721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условия развития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их возрастными и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индивидуальными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и склонностями, развитие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творческого потенциала каждого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субъекта отношений с самим собой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детьми, взрослыми и миром.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715343"/>
            <a:ext cx="4573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на основе духовно-нравственных и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ценностей и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 в обществе правил и норм поведения </a:t>
            </a:r>
            <a:endParaRPr lang="ru-RU" sz="1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человека,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общества.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9992" y="2135178"/>
            <a:ext cx="4657044" cy="86177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в том числе ценностей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дорового образа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жизни, развития их социальных, нравственных,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эстетических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интеллектуальных,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инициативности,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ответственности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формирование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7436" y="3379639"/>
            <a:ext cx="5386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и разнообразия содержания программ и </a:t>
            </a:r>
            <a:endParaRPr lang="ru-RU" sz="1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форм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образования, возможности формирования </a:t>
            </a:r>
            <a:endParaRPr lang="ru-RU" sz="1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различной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образовательных потребностей, </a:t>
            </a:r>
            <a:endParaRPr lang="ru-RU" sz="1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состояния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9992" y="4510861"/>
            <a:ext cx="4281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</a:t>
            </a: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психологическим и </a:t>
            </a: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физиологическим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детей.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024" y="5662989"/>
            <a:ext cx="4241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</a:t>
            </a: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повышение компетентности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вопросах </a:t>
            </a: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охраны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укрепления </a:t>
            </a: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</p:txBody>
      </p:sp>
    </p:spTree>
    <p:extLst>
      <p:ext uri="{BB962C8B-B14F-4D97-AF65-F5344CB8AC3E}">
        <p14:creationId xmlns:p14="http://schemas.microsoft.com/office/powerpoint/2010/main" val="83263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4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3916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задач, первостепенное значение имеют: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75169"/>
            <a:ext cx="8496944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  <a:cs typeface="Times New Roman"/>
              </a:rPr>
              <a:t>1. Развитие личности детей дошкольного возраста в различных видах общения и деятельности с учётом их возрастных, индивидуальных психологических и физиологических особенностей.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  <a:cs typeface="Times New Roman"/>
              </a:rPr>
              <a:t>2. Создание условий развития ребенка,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в соответствующих возрасту видах деятельности.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NewRomanPSMT"/>
                <a:cs typeface="Times New Roman"/>
              </a:rPr>
              <a:t>3.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717032"/>
            <a:ext cx="902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этапы освоения образовательной программы дошкольного образования: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77768"/>
              </p:ext>
            </p:extLst>
          </p:nvPr>
        </p:nvGraphicFramePr>
        <p:xfrm>
          <a:off x="1547664" y="4365106"/>
          <a:ext cx="5692995" cy="2016222"/>
        </p:xfrm>
        <a:graphic>
          <a:graphicData uri="http://schemas.openxmlformats.org/drawingml/2006/table">
            <a:tbl>
              <a:tblPr firstRow="1" firstCol="1" bandRow="1"/>
              <a:tblGrid>
                <a:gridCol w="3741111"/>
                <a:gridCol w="1951884"/>
              </a:tblGrid>
              <a:tr h="38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Группы кратковременного пребывания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2-3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Младшие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4-5 лет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Старшие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Подготовительные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Логопедические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5-6;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39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5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64585"/>
            <a:ext cx="560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в соответствии с ФГОС ДО: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498"/>
            <a:ext cx="9144000" cy="634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7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833"/>
            <a:ext cx="1327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Слайд 6</a:t>
            </a:r>
            <a:endParaRPr lang="ru-RU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662" y="476672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часть: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22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9269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выполнение обязательной части образовательной программы дошкольного</a:t>
            </a:r>
            <a:r>
              <a:rPr lang="ru-RU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 выстроена в соответствии с Федеральным государственным образовательным стандартом дошкольного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66" y="1844824"/>
            <a:ext cx="7060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формирована на основе регионального компонента и основана на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парциальных и авторских модифицированных программ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478375"/>
            <a:ext cx="8928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«Основы безопасности детей дошкольного возраста: Программа для дошкольных образовательных учреждений». Авторы – Р.Б.Стеркина, О.Л.Князева, Н.Н.Авдеева.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«Приобщение к истокам русской народной культуры» Авторы О.Л.Князева, М.Д.Маханева.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«Цветные ладошки</a:t>
            </a:r>
            <a:r>
              <a:rPr lang="ru-RU" sz="1400" dirty="0" smtClean="0">
                <a:effectLst/>
                <a:latin typeface="Times New Roman"/>
                <a:ea typeface="Calibri"/>
              </a:rPr>
              <a:t>» И.А.Лыкова.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«Ладушки» </a:t>
            </a:r>
            <a:r>
              <a:rPr lang="ru-RU" sz="1400" dirty="0" smtClean="0">
                <a:effectLst/>
                <a:latin typeface="Times New Roman"/>
                <a:ea typeface="Calibri"/>
              </a:rPr>
              <a:t>И.М. Каплунова, И.А. Новоскольцева.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</a:rPr>
              <a:t>«Город-сказка, город-быль.» Знакомим дошкольников с Санкт-Петербургом: учебно-методическое пособие/ О.В. Солнцева, Е.В. Корнеева-Леонтьева.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</a:rPr>
              <a:t>«Программа обучения плаванию в детском саду» Е.К. Воронова.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Шумаева Д.Г. «Как хорошо уметь читать: Обучение дошкольников чтению».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«Добро пожаловать в экологию» О.А. Воронкевич СПб 2010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699010"/>
            <a:ext cx="885698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развития речи детей осуществляется по программам: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примерная основная образовательная программа для дошкольников с тяжелыми нарушениями речи под</a:t>
            </a:r>
            <a:r>
              <a:rPr lang="ru-RU" sz="13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редакцией Л.В. Лопатиной.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воспитания и обучения детей с фонетико-фонематическим недоразвитием речи. Старшая группа детского сада»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– Т.Б. Филичева, Т.В. Чиркина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воспитания и обучения детей с недоразвитием фонематического строя речи. Подготовительная к школе</a:t>
            </a:r>
          </a:p>
          <a:p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группа» . Авторы – Т.Б. Филичева, Т.В. Чиркина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коррекционно-развивающей работы в логопедической группе для детей с общим недоразвитием речи.» . Авторы– Т.Б. Филичева, Т.В. Чиркина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914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721</Words>
  <Application>Microsoft Office PowerPoint</Application>
  <PresentationFormat>Экран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24</cp:revision>
  <dcterms:created xsi:type="dcterms:W3CDTF">2016-10-07T07:44:10Z</dcterms:created>
  <dcterms:modified xsi:type="dcterms:W3CDTF">2016-11-15T07:25:38Z</dcterms:modified>
</cp:coreProperties>
</file>