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7" r:id="rId3"/>
    <p:sldId id="258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8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CF13-4D42-4B43-8CFA-A8B5FDEB22F4}" type="datetimeFigureOut">
              <a:rPr lang="ru-RU" smtClean="0"/>
              <a:t>03.11.2016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3AABC-D38F-4187-9094-0A0910FD1F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3369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CF13-4D42-4B43-8CFA-A8B5FDEB22F4}" type="datetimeFigureOut">
              <a:rPr lang="ru-RU" smtClean="0"/>
              <a:t>03.11.2016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3AABC-D38F-4187-9094-0A0910FD1F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5538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CF13-4D42-4B43-8CFA-A8B5FDEB22F4}" type="datetimeFigureOut">
              <a:rPr lang="ru-RU" smtClean="0"/>
              <a:t>03.11.2016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3AABC-D38F-4187-9094-0A0910FD1F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1289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CF13-4D42-4B43-8CFA-A8B5FDEB22F4}" type="datetimeFigureOut">
              <a:rPr lang="ru-RU" smtClean="0"/>
              <a:t>03.11.2016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3AABC-D38F-4187-9094-0A0910FD1F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1076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CF13-4D42-4B43-8CFA-A8B5FDEB22F4}" type="datetimeFigureOut">
              <a:rPr lang="ru-RU" smtClean="0"/>
              <a:t>03.11.2016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3AABC-D38F-4187-9094-0A0910FD1F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3206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CF13-4D42-4B43-8CFA-A8B5FDEB22F4}" type="datetimeFigureOut">
              <a:rPr lang="ru-RU" smtClean="0"/>
              <a:t>03.11.2016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3AABC-D38F-4187-9094-0A0910FD1F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8720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CF13-4D42-4B43-8CFA-A8B5FDEB22F4}" type="datetimeFigureOut">
              <a:rPr lang="ru-RU" smtClean="0"/>
              <a:t>03.11.2016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3AABC-D38F-4187-9094-0A0910FD1F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0126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CF13-4D42-4B43-8CFA-A8B5FDEB22F4}" type="datetimeFigureOut">
              <a:rPr lang="ru-RU" smtClean="0"/>
              <a:t>03.11.2016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3AABC-D38F-4187-9094-0A0910FD1F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319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CF13-4D42-4B43-8CFA-A8B5FDEB22F4}" type="datetimeFigureOut">
              <a:rPr lang="ru-RU" smtClean="0"/>
              <a:t>03.11.2016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3AABC-D38F-4187-9094-0A0910FD1F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1884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CF13-4D42-4B43-8CFA-A8B5FDEB22F4}" type="datetimeFigureOut">
              <a:rPr lang="ru-RU" smtClean="0"/>
              <a:t>03.11.2016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3AABC-D38F-4187-9094-0A0910FD1F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88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CF13-4D42-4B43-8CFA-A8B5FDEB22F4}" type="datetimeFigureOut">
              <a:rPr lang="ru-RU" smtClean="0"/>
              <a:t>03.11.2016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3AABC-D38F-4187-9094-0A0910FD1F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1883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40000"/>
                <a:lumOff val="60000"/>
              </a:schemeClr>
            </a:gs>
            <a:gs pos="96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0FCF13-4D42-4B43-8CFA-A8B5FDEB22F4}" type="datetimeFigureOut">
              <a:rPr lang="ru-RU" smtClean="0"/>
              <a:t>03.11.2016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D3AABC-D38F-4187-9094-0A0910FD1F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9965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2031" y="3645024"/>
            <a:ext cx="3258241" cy="302433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9512" y="188640"/>
            <a:ext cx="87849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Доступная среда 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— это создание совместными усилиями условий для интеграции в общественную жизнь инвалидов. Это комплексный подход по обустройству и реализации безбарьерной среды, с помощью которой инвалиды будут быстрее адаптироваться в общество и чувствовать себя счастливее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835696" y="1628800"/>
            <a:ext cx="58326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>
                <a:solidFill>
                  <a:schemeClr val="accent4">
                    <a:lumMod val="75000"/>
                  </a:schemeClr>
                </a:solidFill>
              </a:rPr>
              <a:t>Д</a:t>
            </a:r>
            <a:r>
              <a:rPr lang="ru-RU" u="sng" dirty="0" smtClean="0">
                <a:solidFill>
                  <a:schemeClr val="accent4">
                    <a:lumMod val="75000"/>
                  </a:schemeClr>
                </a:solidFill>
              </a:rPr>
              <a:t>оступный дизайн 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– это дизайн, который создает наиболее легкие и безопасные условия для наибольшего числа людей и способствует их независимому образу жизни.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0085" y="3140968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 smtClean="0">
                <a:solidFill>
                  <a:srgbClr val="C00000"/>
                </a:solidFill>
              </a:rPr>
              <a:t>ГЛАВНАЯ ЦЕЛЬ </a:t>
            </a:r>
            <a:r>
              <a:rPr lang="ru-RU" dirty="0" smtClean="0">
                <a:solidFill>
                  <a:srgbClr val="C00000"/>
                </a:solidFill>
              </a:rPr>
              <a:t>– СДЕЛАТЬ ЖИЗНЬ ЛЮДЕЙ С ОГРАНИЧЕННЫМИ ВОЗМОЖНОСТЯМИ НАМНОГО БОЛЕЕ КОМФОРТНОЙ.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861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189" y="5589240"/>
            <a:ext cx="1366887" cy="126876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9512" y="37853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В нашем детском саду имеется возможность самостоятельного передвижения по территории, входа в здание и выхода из него, посадки в транспортное средство и высадки из него, в том числе с использованием кресла-коляски.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342" y="82721"/>
            <a:ext cx="3594154" cy="313025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7372" y="3712105"/>
            <a:ext cx="3558964" cy="266922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2" y="2636912"/>
            <a:ext cx="3360373" cy="252028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076056" y="3140968"/>
            <a:ext cx="4136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Широкие дорожки вокруг детского сада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73590" y="6429913"/>
            <a:ext cx="53909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Пандус для входа маломобильных групп населения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69439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79512" y="18864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В здании детского сада, есть возможность самостоятельного передвижения по коридорам в пределах всех трех этажей и в групповых помещениях, в том числе с использованием кресла-коляски.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988840"/>
            <a:ext cx="3297684" cy="439691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47664" y="6381328"/>
            <a:ext cx="681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Лифт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697171" y="3059668"/>
            <a:ext cx="5402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Широкие коридоры, проходы в раздевалки и группы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3429000"/>
            <a:ext cx="2217564" cy="295675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71481"/>
            <a:ext cx="2248110" cy="299747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0395" y="71481"/>
            <a:ext cx="2248109" cy="299747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579895" y="2699628"/>
            <a:ext cx="813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3 этаж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6860395" y="2694941"/>
            <a:ext cx="813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 этаж</a:t>
            </a:r>
            <a:endParaRPr lang="ru-RU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937" y="3429000"/>
            <a:ext cx="2034792" cy="271305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189" y="5589240"/>
            <a:ext cx="1366887" cy="1268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3122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135</Words>
  <Application>Microsoft Office PowerPoint</Application>
  <PresentationFormat>Экран (4:3)</PresentationFormat>
  <Paragraphs>11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</dc:creator>
  <cp:lastModifiedBy>Наталья</cp:lastModifiedBy>
  <cp:revision>5</cp:revision>
  <dcterms:created xsi:type="dcterms:W3CDTF">2016-11-03T09:26:02Z</dcterms:created>
  <dcterms:modified xsi:type="dcterms:W3CDTF">2016-11-03T11:43:02Z</dcterms:modified>
</cp:coreProperties>
</file>