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7" r:id="rId7"/>
    <p:sldId id="263" r:id="rId8"/>
    <p:sldId id="264" r:id="rId9"/>
    <p:sldId id="258" r:id="rId10"/>
    <p:sldId id="259" r:id="rId11"/>
    <p:sldId id="260" r:id="rId12"/>
    <p:sldId id="261" r:id="rId13"/>
    <p:sldId id="262" r:id="rId14"/>
  </p:sldIdLst>
  <p:sldSz cx="6858000" cy="9144000" type="screen4x3"/>
  <p:notesSz cx="6858000" cy="9144000"/>
  <p:defaultTextStyle>
    <a:defPPr>
      <a:defRPr lang="ru-RU"/>
    </a:defPPr>
    <a:lvl1pPr marL="0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30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059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090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119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151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181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210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232" algn="l" defTabSz="912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538" y="-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60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1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1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212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2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60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1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9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6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4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2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28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3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28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75" indent="0">
              <a:buNone/>
              <a:defRPr sz="2000" b="1"/>
            </a:lvl2pPr>
            <a:lvl3pPr marL="912149" indent="0">
              <a:buNone/>
              <a:defRPr sz="1800" b="1"/>
            </a:lvl3pPr>
            <a:lvl4pPr marL="1368225" indent="0">
              <a:buNone/>
              <a:defRPr sz="1600" b="1"/>
            </a:lvl4pPr>
            <a:lvl5pPr marL="1824299" indent="0">
              <a:buNone/>
              <a:defRPr sz="1600" b="1"/>
            </a:lvl5pPr>
            <a:lvl6pPr marL="2280375" indent="0">
              <a:buNone/>
              <a:defRPr sz="1600" b="1"/>
            </a:lvl6pPr>
            <a:lvl7pPr marL="2736450" indent="0">
              <a:buNone/>
              <a:defRPr sz="1600" b="1"/>
            </a:lvl7pPr>
            <a:lvl8pPr marL="3192525" indent="0">
              <a:buNone/>
              <a:defRPr sz="1600" b="1"/>
            </a:lvl8pPr>
            <a:lvl9pPr marL="36485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28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75" indent="0">
              <a:buNone/>
              <a:defRPr sz="2000" b="1"/>
            </a:lvl2pPr>
            <a:lvl3pPr marL="912149" indent="0">
              <a:buNone/>
              <a:defRPr sz="1800" b="1"/>
            </a:lvl3pPr>
            <a:lvl4pPr marL="1368225" indent="0">
              <a:buNone/>
              <a:defRPr sz="1600" b="1"/>
            </a:lvl4pPr>
            <a:lvl5pPr marL="1824299" indent="0">
              <a:buNone/>
              <a:defRPr sz="1600" b="1"/>
            </a:lvl5pPr>
            <a:lvl6pPr marL="2280375" indent="0">
              <a:buNone/>
              <a:defRPr sz="1600" b="1"/>
            </a:lvl6pPr>
            <a:lvl7pPr marL="2736450" indent="0">
              <a:buNone/>
              <a:defRPr sz="1600" b="1"/>
            </a:lvl7pPr>
            <a:lvl8pPr marL="3192525" indent="0">
              <a:buNone/>
              <a:defRPr sz="1600" b="1"/>
            </a:lvl8pPr>
            <a:lvl9pPr marL="36485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0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2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3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22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50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075" indent="0">
              <a:buNone/>
              <a:defRPr sz="1200"/>
            </a:lvl2pPr>
            <a:lvl3pPr marL="912149" indent="0">
              <a:buNone/>
              <a:defRPr sz="1000"/>
            </a:lvl3pPr>
            <a:lvl4pPr marL="1368225" indent="0">
              <a:buNone/>
              <a:defRPr sz="900"/>
            </a:lvl4pPr>
            <a:lvl5pPr marL="1824299" indent="0">
              <a:buNone/>
              <a:defRPr sz="900"/>
            </a:lvl5pPr>
            <a:lvl6pPr marL="2280375" indent="0">
              <a:buNone/>
              <a:defRPr sz="900"/>
            </a:lvl6pPr>
            <a:lvl7pPr marL="2736450" indent="0">
              <a:buNone/>
              <a:defRPr sz="900"/>
            </a:lvl7pPr>
            <a:lvl8pPr marL="3192525" indent="0">
              <a:buNone/>
              <a:defRPr sz="900"/>
            </a:lvl8pPr>
            <a:lvl9pPr marL="36485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35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075" indent="0">
              <a:buNone/>
              <a:defRPr sz="2800"/>
            </a:lvl2pPr>
            <a:lvl3pPr marL="912149" indent="0">
              <a:buNone/>
              <a:defRPr sz="2400"/>
            </a:lvl3pPr>
            <a:lvl4pPr marL="1368225" indent="0">
              <a:buNone/>
              <a:defRPr sz="2000"/>
            </a:lvl4pPr>
            <a:lvl5pPr marL="1824299" indent="0">
              <a:buNone/>
              <a:defRPr sz="2000"/>
            </a:lvl5pPr>
            <a:lvl6pPr marL="2280375" indent="0">
              <a:buNone/>
              <a:defRPr sz="2000"/>
            </a:lvl6pPr>
            <a:lvl7pPr marL="2736450" indent="0">
              <a:buNone/>
              <a:defRPr sz="2000"/>
            </a:lvl7pPr>
            <a:lvl8pPr marL="3192525" indent="0">
              <a:buNone/>
              <a:defRPr sz="2000"/>
            </a:lvl8pPr>
            <a:lvl9pPr marL="3648592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78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075" indent="0">
              <a:buNone/>
              <a:defRPr sz="1200"/>
            </a:lvl2pPr>
            <a:lvl3pPr marL="912149" indent="0">
              <a:buNone/>
              <a:defRPr sz="1000"/>
            </a:lvl3pPr>
            <a:lvl4pPr marL="1368225" indent="0">
              <a:buNone/>
              <a:defRPr sz="900"/>
            </a:lvl4pPr>
            <a:lvl5pPr marL="1824299" indent="0">
              <a:buNone/>
              <a:defRPr sz="900"/>
            </a:lvl5pPr>
            <a:lvl6pPr marL="2280375" indent="0">
              <a:buNone/>
              <a:defRPr sz="900"/>
            </a:lvl6pPr>
            <a:lvl7pPr marL="2736450" indent="0">
              <a:buNone/>
              <a:defRPr sz="900"/>
            </a:lvl7pPr>
            <a:lvl8pPr marL="3192525" indent="0">
              <a:buNone/>
              <a:defRPr sz="900"/>
            </a:lvl8pPr>
            <a:lvl9pPr marL="36485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84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211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53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605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51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03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57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75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98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25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58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25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0" indent="0">
              <a:buNone/>
              <a:defRPr sz="2000" b="1"/>
            </a:lvl2pPr>
            <a:lvl3pPr marL="912419" indent="0">
              <a:buNone/>
              <a:defRPr sz="1800" b="1"/>
            </a:lvl3pPr>
            <a:lvl4pPr marL="1368629" indent="0">
              <a:buNone/>
              <a:defRPr sz="1600" b="1"/>
            </a:lvl4pPr>
            <a:lvl5pPr marL="1824838" indent="0">
              <a:buNone/>
              <a:defRPr sz="1600" b="1"/>
            </a:lvl5pPr>
            <a:lvl6pPr marL="2281049" indent="0">
              <a:buNone/>
              <a:defRPr sz="1600" b="1"/>
            </a:lvl6pPr>
            <a:lvl7pPr marL="2737259" indent="0">
              <a:buNone/>
              <a:defRPr sz="1600" b="1"/>
            </a:lvl7pPr>
            <a:lvl8pPr marL="3193469" indent="0">
              <a:buNone/>
              <a:defRPr sz="1600" b="1"/>
            </a:lvl8pPr>
            <a:lvl9pPr marL="36496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25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0" indent="0">
              <a:buNone/>
              <a:defRPr sz="2000" b="1"/>
            </a:lvl2pPr>
            <a:lvl3pPr marL="912419" indent="0">
              <a:buNone/>
              <a:defRPr sz="1800" b="1"/>
            </a:lvl3pPr>
            <a:lvl4pPr marL="1368629" indent="0">
              <a:buNone/>
              <a:defRPr sz="1600" b="1"/>
            </a:lvl4pPr>
            <a:lvl5pPr marL="1824838" indent="0">
              <a:buNone/>
              <a:defRPr sz="1600" b="1"/>
            </a:lvl5pPr>
            <a:lvl6pPr marL="2281049" indent="0">
              <a:buNone/>
              <a:defRPr sz="1600" b="1"/>
            </a:lvl6pPr>
            <a:lvl7pPr marL="2737259" indent="0">
              <a:buNone/>
              <a:defRPr sz="1600" b="1"/>
            </a:lvl7pPr>
            <a:lvl8pPr marL="3193469" indent="0">
              <a:buNone/>
              <a:defRPr sz="1600" b="1"/>
            </a:lvl8pPr>
            <a:lvl9pPr marL="36496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7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1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1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6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6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19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504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210" indent="0">
              <a:buNone/>
              <a:defRPr sz="1200"/>
            </a:lvl2pPr>
            <a:lvl3pPr marL="912419" indent="0">
              <a:buNone/>
              <a:defRPr sz="1000"/>
            </a:lvl3pPr>
            <a:lvl4pPr marL="1368629" indent="0">
              <a:buNone/>
              <a:defRPr sz="900"/>
            </a:lvl4pPr>
            <a:lvl5pPr marL="1824838" indent="0">
              <a:buNone/>
              <a:defRPr sz="900"/>
            </a:lvl5pPr>
            <a:lvl6pPr marL="2281049" indent="0">
              <a:buNone/>
              <a:defRPr sz="900"/>
            </a:lvl6pPr>
            <a:lvl7pPr marL="2737259" indent="0">
              <a:buNone/>
              <a:defRPr sz="900"/>
            </a:lvl7pPr>
            <a:lvl8pPr marL="3193469" indent="0">
              <a:buNone/>
              <a:defRPr sz="900"/>
            </a:lvl8pPr>
            <a:lvl9pPr marL="364967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06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210" indent="0">
              <a:buNone/>
              <a:defRPr sz="2800"/>
            </a:lvl2pPr>
            <a:lvl3pPr marL="912419" indent="0">
              <a:buNone/>
              <a:defRPr sz="2400"/>
            </a:lvl3pPr>
            <a:lvl4pPr marL="1368629" indent="0">
              <a:buNone/>
              <a:defRPr sz="2000"/>
            </a:lvl4pPr>
            <a:lvl5pPr marL="1824838" indent="0">
              <a:buNone/>
              <a:defRPr sz="2000"/>
            </a:lvl5pPr>
            <a:lvl6pPr marL="2281049" indent="0">
              <a:buNone/>
              <a:defRPr sz="2000"/>
            </a:lvl6pPr>
            <a:lvl7pPr marL="2737259" indent="0">
              <a:buNone/>
              <a:defRPr sz="2000"/>
            </a:lvl7pPr>
            <a:lvl8pPr marL="3193469" indent="0">
              <a:buNone/>
              <a:defRPr sz="2000"/>
            </a:lvl8pPr>
            <a:lvl9pPr marL="364967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75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210" indent="0">
              <a:buNone/>
              <a:defRPr sz="1200"/>
            </a:lvl2pPr>
            <a:lvl3pPr marL="912419" indent="0">
              <a:buNone/>
              <a:defRPr sz="1000"/>
            </a:lvl3pPr>
            <a:lvl4pPr marL="1368629" indent="0">
              <a:buNone/>
              <a:defRPr sz="900"/>
            </a:lvl4pPr>
            <a:lvl5pPr marL="1824838" indent="0">
              <a:buNone/>
              <a:defRPr sz="900"/>
            </a:lvl5pPr>
            <a:lvl6pPr marL="2281049" indent="0">
              <a:buNone/>
              <a:defRPr sz="900"/>
            </a:lvl6pPr>
            <a:lvl7pPr marL="2737259" indent="0">
              <a:buNone/>
              <a:defRPr sz="900"/>
            </a:lvl7pPr>
            <a:lvl8pPr marL="3193469" indent="0">
              <a:buNone/>
              <a:defRPr sz="900"/>
            </a:lvl8pPr>
            <a:lvl9pPr marL="364967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85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7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208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17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601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4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17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53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3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74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94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2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60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21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0" indent="0">
              <a:buNone/>
              <a:defRPr sz="2000" b="1"/>
            </a:lvl2pPr>
            <a:lvl3pPr marL="912779" indent="0">
              <a:buNone/>
              <a:defRPr sz="1800" b="1"/>
            </a:lvl3pPr>
            <a:lvl4pPr marL="1369169" indent="0">
              <a:buNone/>
              <a:defRPr sz="1600" b="1"/>
            </a:lvl4pPr>
            <a:lvl5pPr marL="1825558" indent="0">
              <a:buNone/>
              <a:defRPr sz="1600" b="1"/>
            </a:lvl5pPr>
            <a:lvl6pPr marL="2281948" indent="0">
              <a:buNone/>
              <a:defRPr sz="1600" b="1"/>
            </a:lvl6pPr>
            <a:lvl7pPr marL="2738339" indent="0">
              <a:buNone/>
              <a:defRPr sz="1600" b="1"/>
            </a:lvl7pPr>
            <a:lvl8pPr marL="3194728" indent="0">
              <a:buNone/>
              <a:defRPr sz="1600" b="1"/>
            </a:lvl8pPr>
            <a:lvl9pPr marL="365111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21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0" indent="0">
              <a:buNone/>
              <a:defRPr sz="2000" b="1"/>
            </a:lvl2pPr>
            <a:lvl3pPr marL="912779" indent="0">
              <a:buNone/>
              <a:defRPr sz="1800" b="1"/>
            </a:lvl3pPr>
            <a:lvl4pPr marL="1369169" indent="0">
              <a:buNone/>
              <a:defRPr sz="1600" b="1"/>
            </a:lvl4pPr>
            <a:lvl5pPr marL="1825558" indent="0">
              <a:buNone/>
              <a:defRPr sz="1600" b="1"/>
            </a:lvl5pPr>
            <a:lvl6pPr marL="2281948" indent="0">
              <a:buNone/>
              <a:defRPr sz="1600" b="1"/>
            </a:lvl6pPr>
            <a:lvl7pPr marL="2738339" indent="0">
              <a:buNone/>
              <a:defRPr sz="1600" b="1"/>
            </a:lvl7pPr>
            <a:lvl8pPr marL="3194728" indent="0">
              <a:buNone/>
              <a:defRPr sz="1600" b="1"/>
            </a:lvl8pPr>
            <a:lvl9pPr marL="365111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96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6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2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29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08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27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15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50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390" indent="0">
              <a:buNone/>
              <a:defRPr sz="1200"/>
            </a:lvl2pPr>
            <a:lvl3pPr marL="912779" indent="0">
              <a:buNone/>
              <a:defRPr sz="1000"/>
            </a:lvl3pPr>
            <a:lvl4pPr marL="1369169" indent="0">
              <a:buNone/>
              <a:defRPr sz="900"/>
            </a:lvl4pPr>
            <a:lvl5pPr marL="1825558" indent="0">
              <a:buNone/>
              <a:defRPr sz="900"/>
            </a:lvl5pPr>
            <a:lvl6pPr marL="2281948" indent="0">
              <a:buNone/>
              <a:defRPr sz="900"/>
            </a:lvl6pPr>
            <a:lvl7pPr marL="2738339" indent="0">
              <a:buNone/>
              <a:defRPr sz="900"/>
            </a:lvl7pPr>
            <a:lvl8pPr marL="3194728" indent="0">
              <a:buNone/>
              <a:defRPr sz="900"/>
            </a:lvl8pPr>
            <a:lvl9pPr marL="36511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62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390" indent="0">
              <a:buNone/>
              <a:defRPr sz="2800"/>
            </a:lvl2pPr>
            <a:lvl3pPr marL="912779" indent="0">
              <a:buNone/>
              <a:defRPr sz="2400"/>
            </a:lvl3pPr>
            <a:lvl4pPr marL="1369169" indent="0">
              <a:buNone/>
              <a:defRPr sz="2000"/>
            </a:lvl4pPr>
            <a:lvl5pPr marL="1825558" indent="0">
              <a:buNone/>
              <a:defRPr sz="2000"/>
            </a:lvl5pPr>
            <a:lvl6pPr marL="2281948" indent="0">
              <a:buNone/>
              <a:defRPr sz="2000"/>
            </a:lvl6pPr>
            <a:lvl7pPr marL="2738339" indent="0">
              <a:buNone/>
              <a:defRPr sz="2000"/>
            </a:lvl7pPr>
            <a:lvl8pPr marL="3194728" indent="0">
              <a:buNone/>
              <a:defRPr sz="2000"/>
            </a:lvl8pPr>
            <a:lvl9pPr marL="365111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7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390" indent="0">
              <a:buNone/>
              <a:defRPr sz="1200"/>
            </a:lvl2pPr>
            <a:lvl3pPr marL="912779" indent="0">
              <a:buNone/>
              <a:defRPr sz="1000"/>
            </a:lvl3pPr>
            <a:lvl4pPr marL="1369169" indent="0">
              <a:buNone/>
              <a:defRPr sz="900"/>
            </a:lvl4pPr>
            <a:lvl5pPr marL="1825558" indent="0">
              <a:buNone/>
              <a:defRPr sz="900"/>
            </a:lvl5pPr>
            <a:lvl6pPr marL="2281948" indent="0">
              <a:buNone/>
              <a:defRPr sz="900"/>
            </a:lvl6pPr>
            <a:lvl7pPr marL="2738339" indent="0">
              <a:buNone/>
              <a:defRPr sz="900"/>
            </a:lvl7pPr>
            <a:lvl8pPr marL="3194728" indent="0">
              <a:buNone/>
              <a:defRPr sz="900"/>
            </a:lvl8pPr>
            <a:lvl9pPr marL="36511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8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25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204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72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596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89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23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4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5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89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1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62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16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5" indent="0">
              <a:buNone/>
              <a:defRPr sz="2000" b="1"/>
            </a:lvl2pPr>
            <a:lvl3pPr marL="913229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58" indent="0">
              <a:buNone/>
              <a:defRPr sz="1600" b="1"/>
            </a:lvl5pPr>
            <a:lvl6pPr marL="2283073" indent="0">
              <a:buNone/>
              <a:defRPr sz="1600" b="1"/>
            </a:lvl6pPr>
            <a:lvl7pPr marL="2739689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1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16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5" indent="0">
              <a:buNone/>
              <a:defRPr sz="2000" b="1"/>
            </a:lvl2pPr>
            <a:lvl3pPr marL="913229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58" indent="0">
              <a:buNone/>
              <a:defRPr sz="1600" b="1"/>
            </a:lvl5pPr>
            <a:lvl6pPr marL="2283073" indent="0">
              <a:buNone/>
              <a:defRPr sz="1600" b="1"/>
            </a:lvl6pPr>
            <a:lvl7pPr marL="2739689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1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1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29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0" indent="0">
              <a:buNone/>
              <a:defRPr sz="2000" b="1"/>
            </a:lvl2pPr>
            <a:lvl3pPr marL="912059" indent="0">
              <a:buNone/>
              <a:defRPr sz="1800" b="1"/>
            </a:lvl3pPr>
            <a:lvl4pPr marL="1368090" indent="0">
              <a:buNone/>
              <a:defRPr sz="1600" b="1"/>
            </a:lvl4pPr>
            <a:lvl5pPr marL="1824119" indent="0">
              <a:buNone/>
              <a:defRPr sz="1600" b="1"/>
            </a:lvl5pPr>
            <a:lvl6pPr marL="2280151" indent="0">
              <a:buNone/>
              <a:defRPr sz="1600" b="1"/>
            </a:lvl6pPr>
            <a:lvl7pPr marL="2736181" indent="0">
              <a:buNone/>
              <a:defRPr sz="1600" b="1"/>
            </a:lvl7pPr>
            <a:lvl8pPr marL="3192210" indent="0">
              <a:buNone/>
              <a:defRPr sz="1600" b="1"/>
            </a:lvl8pPr>
            <a:lvl9pPr marL="36482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29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0" indent="0">
              <a:buNone/>
              <a:defRPr sz="2000" b="1"/>
            </a:lvl2pPr>
            <a:lvl3pPr marL="912059" indent="0">
              <a:buNone/>
              <a:defRPr sz="1800" b="1"/>
            </a:lvl3pPr>
            <a:lvl4pPr marL="1368090" indent="0">
              <a:buNone/>
              <a:defRPr sz="1600" b="1"/>
            </a:lvl4pPr>
            <a:lvl5pPr marL="1824119" indent="0">
              <a:buNone/>
              <a:defRPr sz="1600" b="1"/>
            </a:lvl5pPr>
            <a:lvl6pPr marL="2280151" indent="0">
              <a:buNone/>
              <a:defRPr sz="1600" b="1"/>
            </a:lvl6pPr>
            <a:lvl7pPr marL="2736181" indent="0">
              <a:buNone/>
              <a:defRPr sz="1600" b="1"/>
            </a:lvl7pPr>
            <a:lvl8pPr marL="3192210" indent="0">
              <a:buNone/>
              <a:defRPr sz="1600" b="1"/>
            </a:lvl8pPr>
            <a:lvl9pPr marL="36482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09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4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04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10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95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615" indent="0">
              <a:buNone/>
              <a:defRPr sz="1200"/>
            </a:lvl2pPr>
            <a:lvl3pPr marL="913229" indent="0">
              <a:buNone/>
              <a:defRPr sz="1000"/>
            </a:lvl3pPr>
            <a:lvl4pPr marL="1369844" indent="0">
              <a:buNone/>
              <a:defRPr sz="900"/>
            </a:lvl4pPr>
            <a:lvl5pPr marL="1826458" indent="0">
              <a:buNone/>
              <a:defRPr sz="900"/>
            </a:lvl5pPr>
            <a:lvl6pPr marL="2283073" indent="0">
              <a:buNone/>
              <a:defRPr sz="900"/>
            </a:lvl6pPr>
            <a:lvl7pPr marL="2739689" indent="0">
              <a:buNone/>
              <a:defRPr sz="900"/>
            </a:lvl7pPr>
            <a:lvl8pPr marL="3196303" indent="0">
              <a:buNone/>
              <a:defRPr sz="900"/>
            </a:lvl8pPr>
            <a:lvl9pPr marL="36529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22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615" indent="0">
              <a:buNone/>
              <a:defRPr sz="2800"/>
            </a:lvl2pPr>
            <a:lvl3pPr marL="913229" indent="0">
              <a:buNone/>
              <a:defRPr sz="2400"/>
            </a:lvl3pPr>
            <a:lvl4pPr marL="1369844" indent="0">
              <a:buNone/>
              <a:defRPr sz="2000"/>
            </a:lvl4pPr>
            <a:lvl5pPr marL="1826458" indent="0">
              <a:buNone/>
              <a:defRPr sz="2000"/>
            </a:lvl5pPr>
            <a:lvl6pPr marL="2283073" indent="0">
              <a:buNone/>
              <a:defRPr sz="2000"/>
            </a:lvl6pPr>
            <a:lvl7pPr marL="2739689" indent="0">
              <a:buNone/>
              <a:defRPr sz="2000"/>
            </a:lvl7pPr>
            <a:lvl8pPr marL="3196303" indent="0">
              <a:buNone/>
              <a:defRPr sz="2000"/>
            </a:lvl8pPr>
            <a:lvl9pPr marL="365291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66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615" indent="0">
              <a:buNone/>
              <a:defRPr sz="1200"/>
            </a:lvl2pPr>
            <a:lvl3pPr marL="913229" indent="0">
              <a:buNone/>
              <a:defRPr sz="1000"/>
            </a:lvl3pPr>
            <a:lvl4pPr marL="1369844" indent="0">
              <a:buNone/>
              <a:defRPr sz="900"/>
            </a:lvl4pPr>
            <a:lvl5pPr marL="1826458" indent="0">
              <a:buNone/>
              <a:defRPr sz="900"/>
            </a:lvl5pPr>
            <a:lvl6pPr marL="2283073" indent="0">
              <a:buNone/>
              <a:defRPr sz="900"/>
            </a:lvl6pPr>
            <a:lvl7pPr marL="2739689" indent="0">
              <a:buNone/>
              <a:defRPr sz="900"/>
            </a:lvl7pPr>
            <a:lvl8pPr marL="3196303" indent="0">
              <a:buNone/>
              <a:defRPr sz="900"/>
            </a:lvl8pPr>
            <a:lvl9pPr marL="36529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11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50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99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16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7" y="284059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77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92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6" y="5875870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6" y="387564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49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83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10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4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10" y="2046818"/>
            <a:ext cx="303014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5" indent="0">
              <a:buNone/>
              <a:defRPr sz="2000" b="1"/>
            </a:lvl2pPr>
            <a:lvl3pPr marL="913769" indent="0">
              <a:buNone/>
              <a:defRPr sz="1800" b="1"/>
            </a:lvl3pPr>
            <a:lvl4pPr marL="1370654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24" indent="0">
              <a:buNone/>
              <a:defRPr sz="1600" b="1"/>
            </a:lvl6pPr>
            <a:lvl7pPr marL="2741309" indent="0">
              <a:buNone/>
              <a:defRPr sz="1600" b="1"/>
            </a:lvl7pPr>
            <a:lvl8pPr marL="3198193" indent="0">
              <a:buNone/>
              <a:defRPr sz="1600" b="1"/>
            </a:lvl8pPr>
            <a:lvl9pPr marL="36550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10" y="2899837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8"/>
            <a:ext cx="3031331" cy="8530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5" indent="0">
              <a:buNone/>
              <a:defRPr sz="2000" b="1"/>
            </a:lvl2pPr>
            <a:lvl3pPr marL="913769" indent="0">
              <a:buNone/>
              <a:defRPr sz="1800" b="1"/>
            </a:lvl3pPr>
            <a:lvl4pPr marL="1370654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24" indent="0">
              <a:buNone/>
              <a:defRPr sz="1600" b="1"/>
            </a:lvl6pPr>
            <a:lvl7pPr marL="2741309" indent="0">
              <a:buNone/>
              <a:defRPr sz="1600" b="1"/>
            </a:lvl7pPr>
            <a:lvl8pPr marL="3198193" indent="0">
              <a:buNone/>
              <a:defRPr sz="1600" b="1"/>
            </a:lvl8pPr>
            <a:lvl9pPr marL="36550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7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72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17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72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04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8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885" indent="0">
              <a:buNone/>
              <a:defRPr sz="1200"/>
            </a:lvl2pPr>
            <a:lvl3pPr marL="913769" indent="0">
              <a:buNone/>
              <a:defRPr sz="1000"/>
            </a:lvl3pPr>
            <a:lvl4pPr marL="1370654" indent="0">
              <a:buNone/>
              <a:defRPr sz="900"/>
            </a:lvl4pPr>
            <a:lvl5pPr marL="1827539" indent="0">
              <a:buNone/>
              <a:defRPr sz="900"/>
            </a:lvl5pPr>
            <a:lvl6pPr marL="2284424" indent="0">
              <a:buNone/>
              <a:defRPr sz="900"/>
            </a:lvl6pPr>
            <a:lvl7pPr marL="2741309" indent="0">
              <a:buNone/>
              <a:defRPr sz="900"/>
            </a:lvl7pPr>
            <a:lvl8pPr marL="3198193" indent="0">
              <a:buNone/>
              <a:defRPr sz="900"/>
            </a:lvl8pPr>
            <a:lvl9pPr marL="365507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4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885" indent="0">
              <a:buNone/>
              <a:defRPr sz="2800"/>
            </a:lvl2pPr>
            <a:lvl3pPr marL="913769" indent="0">
              <a:buNone/>
              <a:defRPr sz="2400"/>
            </a:lvl3pPr>
            <a:lvl4pPr marL="1370654" indent="0">
              <a:buNone/>
              <a:defRPr sz="2000"/>
            </a:lvl4pPr>
            <a:lvl5pPr marL="1827539" indent="0">
              <a:buNone/>
              <a:defRPr sz="2000"/>
            </a:lvl5pPr>
            <a:lvl6pPr marL="2284424" indent="0">
              <a:buNone/>
              <a:defRPr sz="2000"/>
            </a:lvl6pPr>
            <a:lvl7pPr marL="2741309" indent="0">
              <a:buNone/>
              <a:defRPr sz="2000"/>
            </a:lvl7pPr>
            <a:lvl8pPr marL="3198193" indent="0">
              <a:buNone/>
              <a:defRPr sz="2000"/>
            </a:lvl8pPr>
            <a:lvl9pPr marL="3655073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60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885" indent="0">
              <a:buNone/>
              <a:defRPr sz="1200"/>
            </a:lvl2pPr>
            <a:lvl3pPr marL="913769" indent="0">
              <a:buNone/>
              <a:defRPr sz="1000"/>
            </a:lvl3pPr>
            <a:lvl4pPr marL="1370654" indent="0">
              <a:buNone/>
              <a:defRPr sz="900"/>
            </a:lvl4pPr>
            <a:lvl5pPr marL="1827539" indent="0">
              <a:buNone/>
              <a:defRPr sz="900"/>
            </a:lvl5pPr>
            <a:lvl6pPr marL="2284424" indent="0">
              <a:buNone/>
              <a:defRPr sz="900"/>
            </a:lvl6pPr>
            <a:lvl7pPr marL="2741309" indent="0">
              <a:buNone/>
              <a:defRPr sz="900"/>
            </a:lvl7pPr>
            <a:lvl8pPr marL="3198193" indent="0">
              <a:buNone/>
              <a:defRPr sz="900"/>
            </a:lvl8pPr>
            <a:lvl9pPr marL="365507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35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09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93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8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7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323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508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6030" indent="0">
              <a:buNone/>
              <a:defRPr sz="1200"/>
            </a:lvl2pPr>
            <a:lvl3pPr marL="912059" indent="0">
              <a:buNone/>
              <a:defRPr sz="1000"/>
            </a:lvl3pPr>
            <a:lvl4pPr marL="1368090" indent="0">
              <a:buNone/>
              <a:defRPr sz="900"/>
            </a:lvl4pPr>
            <a:lvl5pPr marL="1824119" indent="0">
              <a:buNone/>
              <a:defRPr sz="900"/>
            </a:lvl5pPr>
            <a:lvl6pPr marL="2280151" indent="0">
              <a:buNone/>
              <a:defRPr sz="900"/>
            </a:lvl6pPr>
            <a:lvl7pPr marL="2736181" indent="0">
              <a:buNone/>
              <a:defRPr sz="900"/>
            </a:lvl7pPr>
            <a:lvl8pPr marL="3192210" indent="0">
              <a:buNone/>
              <a:defRPr sz="900"/>
            </a:lvl8pPr>
            <a:lvl9pPr marL="36482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400801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17035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6030" indent="0">
              <a:buNone/>
              <a:defRPr sz="2800"/>
            </a:lvl2pPr>
            <a:lvl3pPr marL="912059" indent="0">
              <a:buNone/>
              <a:defRPr sz="2400"/>
            </a:lvl3pPr>
            <a:lvl4pPr marL="1368090" indent="0">
              <a:buNone/>
              <a:defRPr sz="2000"/>
            </a:lvl4pPr>
            <a:lvl5pPr marL="1824119" indent="0">
              <a:buNone/>
              <a:defRPr sz="2000"/>
            </a:lvl5pPr>
            <a:lvl6pPr marL="2280151" indent="0">
              <a:buNone/>
              <a:defRPr sz="2000"/>
            </a:lvl6pPr>
            <a:lvl7pPr marL="2736181" indent="0">
              <a:buNone/>
              <a:defRPr sz="2000"/>
            </a:lvl7pPr>
            <a:lvl8pPr marL="3192210" indent="0">
              <a:buNone/>
              <a:defRPr sz="2000"/>
            </a:lvl8pPr>
            <a:lvl9pPr marL="3648232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156479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6030" indent="0">
              <a:buNone/>
              <a:defRPr sz="1200"/>
            </a:lvl2pPr>
            <a:lvl3pPr marL="912059" indent="0">
              <a:buNone/>
              <a:defRPr sz="1000"/>
            </a:lvl3pPr>
            <a:lvl4pPr marL="1368090" indent="0">
              <a:buNone/>
              <a:defRPr sz="900"/>
            </a:lvl4pPr>
            <a:lvl5pPr marL="1824119" indent="0">
              <a:buNone/>
              <a:defRPr sz="900"/>
            </a:lvl5pPr>
            <a:lvl6pPr marL="2280151" indent="0">
              <a:buNone/>
              <a:defRPr sz="900"/>
            </a:lvl6pPr>
            <a:lvl7pPr marL="2736181" indent="0">
              <a:buNone/>
              <a:defRPr sz="900"/>
            </a:lvl7pPr>
            <a:lvl8pPr marL="3192210" indent="0">
              <a:buNone/>
              <a:defRPr sz="900"/>
            </a:lvl8pPr>
            <a:lvl9pPr marL="36482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6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206" tIns="45603" rIns="91206" bIns="456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41"/>
            <a:ext cx="6172200" cy="6034617"/>
          </a:xfrm>
          <a:prstGeom prst="rect">
            <a:avLst/>
          </a:prstGeom>
        </p:spPr>
        <p:txBody>
          <a:bodyPr vert="horz" lIns="91206" tIns="45603" rIns="91206" bIns="456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206" tIns="45603" rIns="91206" bIns="456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206" tIns="45603" rIns="91206" bIns="456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206" tIns="45603" rIns="91206" bIns="456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20" indent="-342020" algn="l" defTabSz="9120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50" indent="-285019" algn="l" defTabSz="9120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74" indent="-228015" algn="l" defTabSz="912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99" indent="-228015" algn="l" defTabSz="9120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141" indent="-228015" algn="l" defTabSz="9120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169" indent="-228015" algn="l" defTabSz="9120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95" indent="-228015" algn="l" defTabSz="9120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24" indent="-228015" algn="l" defTabSz="9120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253" indent="-228015" algn="l" defTabSz="9120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0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59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90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19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51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181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10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232" algn="l" defTabSz="912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215" tIns="45608" rIns="91215" bIns="456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40"/>
            <a:ext cx="6172200" cy="6034617"/>
          </a:xfrm>
          <a:prstGeom prst="rect">
            <a:avLst/>
          </a:prstGeom>
        </p:spPr>
        <p:txBody>
          <a:bodyPr vert="horz" lIns="91215" tIns="45608" rIns="91215" bIns="456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215" tIns="45608" rIns="91215" bIns="456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49"/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149"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215" tIns="45608" rIns="91215" bIns="456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4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215" tIns="45608" rIns="91215" bIns="456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49"/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14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4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1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54" indent="-342054" algn="l" defTabSz="9121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23" indent="-285047" algn="l" defTabSz="9121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86" indent="-228037" algn="l" defTabSz="9121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56" indent="-228037" algn="l" defTabSz="9121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43" indent="-228037" algn="l" defTabSz="9121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16" indent="-228037" algn="l" defTabSz="912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87" indent="-228037" algn="l" defTabSz="912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61" indent="-228037" algn="l" defTabSz="912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35" indent="-228037" algn="l" defTabSz="912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75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49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25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99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75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50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25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592" algn="l" defTabSz="912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242" tIns="45621" rIns="91242" bIns="4562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37"/>
            <a:ext cx="6172200" cy="6034617"/>
          </a:xfrm>
          <a:prstGeom prst="rect">
            <a:avLst/>
          </a:prstGeom>
        </p:spPr>
        <p:txBody>
          <a:bodyPr vert="horz" lIns="91242" tIns="45621" rIns="91242" bIns="4562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242" tIns="45621" rIns="91242" bIns="456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19"/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19"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242" tIns="45621" rIns="91242" bIns="456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1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242" tIns="45621" rIns="91242" bIns="456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19"/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1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24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56" indent="-342156" algn="l" defTabSz="9124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42" indent="-285131" algn="l" defTabSz="9124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23" indent="-228104" algn="l" defTabSz="9124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29" indent="-228104" algn="l" defTabSz="9124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50" indent="-228104" algn="l" defTabSz="9124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59" indent="-228104" algn="l" defTabSz="9124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64" indent="-228104" algn="l" defTabSz="9124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73" indent="-228104" algn="l" defTabSz="9124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81" indent="-228104" algn="l" defTabSz="9124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0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9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29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38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49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59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69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70" algn="l" defTabSz="912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278" tIns="45639" rIns="91278" bIns="4563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33"/>
            <a:ext cx="6172200" cy="6034617"/>
          </a:xfrm>
          <a:prstGeom prst="rect">
            <a:avLst/>
          </a:prstGeom>
        </p:spPr>
        <p:txBody>
          <a:bodyPr vert="horz" lIns="91278" tIns="45639" rIns="91278" bIns="4563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278" tIns="45639" rIns="91278" bIns="456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9"/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779"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278" tIns="45639" rIns="91278" bIns="456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278" tIns="45639" rIns="91278" bIns="4563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9"/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77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27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91" indent="-342291" algn="l" defTabSz="9127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34" indent="-285243" algn="l" defTabSz="9127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73" indent="-228194" algn="l" defTabSz="9127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1" indent="-228194" algn="l" defTabSz="9127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59" indent="-228194" algn="l" defTabSz="9127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47" indent="-228194" algn="l" defTabSz="9127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33" indent="-228194" algn="l" defTabSz="9127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2" indent="-228194" algn="l" defTabSz="9127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11" indent="-228194" algn="l" defTabSz="9127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0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9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69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8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48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39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8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10" algn="l" defTabSz="9127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323" tIns="45662" rIns="91323" bIns="4566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28"/>
            <a:ext cx="6172200" cy="6034617"/>
          </a:xfrm>
          <a:prstGeom prst="rect">
            <a:avLst/>
          </a:prstGeom>
        </p:spPr>
        <p:txBody>
          <a:bodyPr vert="horz" lIns="91323" tIns="45662" rIns="91323" bIns="456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9"/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229"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9"/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22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4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32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60" indent="-342460" algn="l" defTabSz="91322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99" indent="-285384" algn="l" defTabSz="91322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6" indent="-228307" algn="l" defTabSz="91322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47" indent="-228307" algn="l" defTabSz="91322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71" indent="-228307" algn="l" defTabSz="91322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83" indent="-228307" algn="l" defTabSz="9132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6" indent="-228307" algn="l" defTabSz="9132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09" indent="-228307" algn="l" defTabSz="9132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23" indent="-228307" algn="l" defTabSz="9132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5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9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44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58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3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89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3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10" algn="l" defTabSz="913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7" y="366188"/>
            <a:ext cx="6172200" cy="1524000"/>
          </a:xfrm>
          <a:prstGeom prst="rect">
            <a:avLst/>
          </a:prstGeom>
        </p:spPr>
        <p:txBody>
          <a:bodyPr vert="horz" lIns="91377" tIns="45689" rIns="91377" bIns="456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7" y="2133622"/>
            <a:ext cx="6172200" cy="6034617"/>
          </a:xfrm>
          <a:prstGeom prst="rect">
            <a:avLst/>
          </a:prstGeom>
        </p:spPr>
        <p:txBody>
          <a:bodyPr vert="horz" lIns="91377" tIns="45689" rIns="91377" bIns="456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7" y="8475135"/>
            <a:ext cx="1600200" cy="486833"/>
          </a:xfrm>
          <a:prstGeom prst="rect">
            <a:avLst/>
          </a:prstGeom>
        </p:spPr>
        <p:txBody>
          <a:bodyPr vert="horz" lIns="91377" tIns="45689" rIns="91377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9"/>
            <a:fld id="{6639EADE-A540-4A96-9C90-8CC4AB9567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69"/>
              <a:t>27.10.2016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7" y="8475135"/>
            <a:ext cx="2171700" cy="486833"/>
          </a:xfrm>
          <a:prstGeom prst="rect">
            <a:avLst/>
          </a:prstGeom>
        </p:spPr>
        <p:txBody>
          <a:bodyPr vert="horz" lIns="91377" tIns="45689" rIns="91377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7" y="8475135"/>
            <a:ext cx="1600200" cy="486833"/>
          </a:xfrm>
          <a:prstGeom prst="rect">
            <a:avLst/>
          </a:prstGeom>
        </p:spPr>
        <p:txBody>
          <a:bodyPr vert="horz" lIns="91377" tIns="45689" rIns="91377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9"/>
            <a:fld id="{943F1A91-5829-440B-9450-BA1C344170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6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37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3" indent="-342663" algn="l" defTabSz="9137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38" indent="-285553" algn="l" defTabSz="9137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12" indent="-228443" algn="l" defTabSz="9137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95" indent="-228443" algn="l" defTabSz="9137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84" indent="-228443" algn="l" defTabSz="9137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67" indent="-228443" algn="l" defTabSz="9137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0" indent="-228443" algn="l" defTabSz="9137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34" indent="-228443" algn="l" defTabSz="9137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19" indent="-228443" algn="l" defTabSz="9137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5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9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4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4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09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3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73" algn="l" defTabSz="913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5411" y="26"/>
            <a:ext cx="6263249" cy="584767"/>
          </a:xfrm>
          <a:prstGeom prst="rect">
            <a:avLst/>
          </a:prstGeom>
        </p:spPr>
        <p:txBody>
          <a:bodyPr wrap="square" lIns="91197" tIns="45599" rIns="91197" bIns="45599">
            <a:spAutoFit/>
          </a:bodyPr>
          <a:lstStyle/>
          <a:p>
            <a:pPr algn="ctr" defTabSz="911969"/>
            <a:r>
              <a:rPr lang="ru-RU" sz="3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Спортивный зал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DSC00678.JPG"/>
          <p:cNvPicPr>
            <a:picLocks noChangeAspect="1"/>
          </p:cNvPicPr>
          <p:nvPr/>
        </p:nvPicPr>
        <p:blipFill>
          <a:blip r:embed="rId2" cstate="print"/>
          <a:srcRect t="3538" b="7410"/>
          <a:stretch>
            <a:fillRect/>
          </a:stretch>
        </p:blipFill>
        <p:spPr>
          <a:xfrm>
            <a:off x="1304789" y="2695082"/>
            <a:ext cx="4174433" cy="262768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0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416" y="755602"/>
            <a:ext cx="1792327" cy="225230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0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667" y="755617"/>
            <a:ext cx="1835821" cy="230695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DSC037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5613" y="5635594"/>
            <a:ext cx="4602518" cy="325332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99645" y="755601"/>
            <a:ext cx="2190622" cy="359905"/>
          </a:xfrm>
          <a:prstGeom prst="rect">
            <a:avLst/>
          </a:prstGeom>
          <a:noFill/>
        </p:spPr>
        <p:txBody>
          <a:bodyPr wrap="square" lIns="81895" tIns="40948" rIns="81895" bIns="40948" rtlCol="0">
            <a:spAutoFit/>
          </a:bodyPr>
          <a:lstStyle/>
          <a:p>
            <a:pPr defTabSz="91196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3263" y="630474"/>
            <a:ext cx="2257004" cy="2021898"/>
          </a:xfrm>
          <a:prstGeom prst="rect">
            <a:avLst/>
          </a:prstGeom>
          <a:noFill/>
        </p:spPr>
        <p:txBody>
          <a:bodyPr wrap="square" lIns="81895" tIns="40948" rIns="81895" bIns="40948" rtlCol="0">
            <a:spAutoFit/>
          </a:bodyPr>
          <a:lstStyle/>
          <a:p>
            <a:pPr algn="ctr" defTabSz="911969"/>
            <a:r>
              <a:rPr lang="ru-RU" b="1" dirty="0">
                <a:solidFill>
                  <a:srgbClr val="FF0000"/>
                </a:solidFill>
              </a:rPr>
              <a:t>Чтобы детям было легче находить спортзал, двери оформлены витражами с героями того же мультфильма </a:t>
            </a:r>
            <a:r>
              <a:rPr lang="ru-RU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260.JPG"/>
          <p:cNvPicPr>
            <a:picLocks noChangeAspect="1"/>
          </p:cNvPicPr>
          <p:nvPr/>
        </p:nvPicPr>
        <p:blipFill>
          <a:blip r:embed="rId2" cstate="print"/>
          <a:srcRect l="2343" t="23958" b="6250"/>
          <a:stretch>
            <a:fillRect/>
          </a:stretch>
        </p:blipFill>
        <p:spPr>
          <a:xfrm>
            <a:off x="188640" y="179512"/>
            <a:ext cx="4901007" cy="306366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3347895"/>
            <a:ext cx="38036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65" y="5652120"/>
            <a:ext cx="453548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8897" y="1187624"/>
            <a:ext cx="16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Фитболл</a:t>
            </a:r>
            <a:r>
              <a:rPr lang="ru-RU" dirty="0" smtClean="0"/>
              <a:t> мячи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65104" y="3995936"/>
            <a:ext cx="2473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Надувные резиновые</a:t>
            </a:r>
          </a:p>
          <a:p>
            <a:r>
              <a:rPr lang="ru-RU" dirty="0" smtClean="0"/>
              <a:t> игрушки для малышей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5005" y="6938972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Степ-платформы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70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2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1" t="3213" r="3443" b="16593"/>
          <a:stretch/>
        </p:blipFill>
        <p:spPr bwMode="auto">
          <a:xfrm>
            <a:off x="188640" y="179512"/>
            <a:ext cx="1710047" cy="2244436"/>
          </a:xfrm>
          <a:prstGeom prst="rect">
            <a:avLst/>
          </a:prstGeom>
          <a:noFill/>
          <a:ln w="412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1" y="2771800"/>
            <a:ext cx="37068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72" y="107504"/>
            <a:ext cx="262497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49" y="6272054"/>
            <a:ext cx="3252819" cy="211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" y="5796136"/>
            <a:ext cx="16033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7236296"/>
            <a:ext cx="1807135" cy="18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90" y="7092280"/>
            <a:ext cx="16398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603732"/>
            <a:ext cx="14938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6891" y="8460432"/>
            <a:ext cx="12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Эспандеры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07593" y="2771800"/>
            <a:ext cx="2335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Детские тренажеры: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велосипеды,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беговые дорожки,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шаговые дорожки.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72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522.JPG"/>
          <p:cNvPicPr>
            <a:picLocks noChangeAspect="1"/>
          </p:cNvPicPr>
          <p:nvPr/>
        </p:nvPicPr>
        <p:blipFill>
          <a:blip r:embed="rId2" cstate="print"/>
          <a:srcRect t="21607" r="18057" b="24188"/>
          <a:stretch>
            <a:fillRect/>
          </a:stretch>
        </p:blipFill>
        <p:spPr>
          <a:xfrm>
            <a:off x="242672" y="317657"/>
            <a:ext cx="4588675" cy="214562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DSC00549.JPG"/>
          <p:cNvPicPr>
            <a:picLocks noChangeAspect="1"/>
          </p:cNvPicPr>
          <p:nvPr/>
        </p:nvPicPr>
        <p:blipFill>
          <a:blip r:embed="rId3" cstate="print"/>
          <a:srcRect l="9346" t="4990" b="12976"/>
          <a:stretch>
            <a:fillRect/>
          </a:stretch>
        </p:blipFill>
        <p:spPr>
          <a:xfrm>
            <a:off x="508171" y="3070467"/>
            <a:ext cx="2475822" cy="281537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00513.JPG"/>
          <p:cNvPicPr>
            <a:picLocks noChangeAspect="1"/>
          </p:cNvPicPr>
          <p:nvPr/>
        </p:nvPicPr>
        <p:blipFill>
          <a:blip r:embed="rId4" cstate="print"/>
          <a:srcRect l="27737" r="30641"/>
          <a:stretch>
            <a:fillRect/>
          </a:stretch>
        </p:blipFill>
        <p:spPr>
          <a:xfrm>
            <a:off x="5022205" y="380218"/>
            <a:ext cx="1626371" cy="276202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0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645" y="6073537"/>
            <a:ext cx="3362618" cy="237689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0563.JPG"/>
          <p:cNvPicPr>
            <a:picLocks noChangeAspect="1"/>
          </p:cNvPicPr>
          <p:nvPr/>
        </p:nvPicPr>
        <p:blipFill>
          <a:blip r:embed="rId6" cstate="print"/>
          <a:srcRect l="3538" r="5474"/>
          <a:stretch>
            <a:fillRect/>
          </a:stretch>
        </p:blipFill>
        <p:spPr>
          <a:xfrm>
            <a:off x="3893678" y="6136130"/>
            <a:ext cx="2721682" cy="211439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8171" y="2555776"/>
            <a:ext cx="4049331" cy="359905"/>
          </a:xfrm>
          <a:prstGeom prst="rect">
            <a:avLst/>
          </a:prstGeom>
          <a:noFill/>
        </p:spPr>
        <p:txBody>
          <a:bodyPr wrap="square" lIns="81903" tIns="40952" rIns="81903" bIns="40952" rtlCol="0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Разнообразные массажные дорожки</a:t>
            </a:r>
            <a:endParaRPr lang="ru-RU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88" y="8576090"/>
            <a:ext cx="6239953" cy="359905"/>
          </a:xfrm>
          <a:prstGeom prst="rect">
            <a:avLst/>
          </a:prstGeom>
          <a:noFill/>
        </p:spPr>
        <p:txBody>
          <a:bodyPr wrap="square" lIns="81903" tIns="40952" rIns="81903" bIns="40952" rtlCol="0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Массажные кольца, валики, ролики, мячи</a:t>
            </a:r>
            <a:endParaRPr lang="ru-RU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DSC00562.JPG"/>
          <p:cNvPicPr>
            <a:picLocks noChangeAspect="1"/>
          </p:cNvPicPr>
          <p:nvPr/>
        </p:nvPicPr>
        <p:blipFill>
          <a:blip r:embed="rId7" cstate="print"/>
          <a:srcRect t="3538" r="7410"/>
          <a:stretch>
            <a:fillRect/>
          </a:stretch>
        </p:blipFill>
        <p:spPr>
          <a:xfrm>
            <a:off x="3362619" y="3383288"/>
            <a:ext cx="3030705" cy="223185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67.jpg"/>
          <p:cNvPicPr>
            <a:picLocks noChangeAspect="1"/>
          </p:cNvPicPr>
          <p:nvPr/>
        </p:nvPicPr>
        <p:blipFill>
          <a:blip r:embed="rId2" cstate="print"/>
          <a:srcRect l="11111" t="3333" r="15556"/>
          <a:stretch>
            <a:fillRect/>
          </a:stretch>
        </p:blipFill>
        <p:spPr>
          <a:xfrm>
            <a:off x="428609" y="714349"/>
            <a:ext cx="1544543" cy="2714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351" y="818168"/>
            <a:ext cx="3571908" cy="923322"/>
          </a:xfrm>
          <a:prstGeom prst="rect">
            <a:avLst/>
          </a:prstGeom>
          <a:noFill/>
        </p:spPr>
        <p:txBody>
          <a:bodyPr wrap="square" lIns="91233" tIns="45617" rIns="91233" bIns="45617" rtlCol="0">
            <a:spAutoFit/>
          </a:bodyPr>
          <a:lstStyle/>
          <a:p>
            <a:pPr algn="ctr" defTabSz="912329"/>
            <a:r>
              <a:rPr lang="ru-RU" b="1" dirty="0">
                <a:solidFill>
                  <a:srgbClr val="002060"/>
                </a:solidFill>
              </a:rPr>
              <a:t>Дорожка для перешагивания, пробегания  и перепрыгивания. Расстояние регулируется.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Фото068.jpg"/>
          <p:cNvPicPr>
            <a:picLocks noChangeAspect="1"/>
          </p:cNvPicPr>
          <p:nvPr/>
        </p:nvPicPr>
        <p:blipFill>
          <a:blip r:embed="rId3" cstate="print"/>
          <a:srcRect t="6251" b="5113"/>
          <a:stretch>
            <a:fillRect/>
          </a:stretch>
        </p:blipFill>
        <p:spPr>
          <a:xfrm>
            <a:off x="2214568" y="1857359"/>
            <a:ext cx="1994776" cy="23574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9024" y="129972"/>
            <a:ext cx="6548976" cy="769233"/>
          </a:xfrm>
          <a:prstGeom prst="rect">
            <a:avLst/>
          </a:prstGeom>
        </p:spPr>
        <p:txBody>
          <a:bodyPr wrap="square" lIns="91233" tIns="45617" rIns="91233" bIns="45617">
            <a:spAutoFit/>
          </a:bodyPr>
          <a:lstStyle/>
          <a:p>
            <a:pPr algn="ctr" defTabSz="912329"/>
            <a:r>
              <a:rPr lang="ru-RU" sz="2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нетрадиционное оборудование, сделанное своими руками</a:t>
            </a: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82" y="2143109"/>
            <a:ext cx="2714620" cy="1754318"/>
          </a:xfrm>
          <a:prstGeom prst="rect">
            <a:avLst/>
          </a:prstGeom>
          <a:noFill/>
        </p:spPr>
        <p:txBody>
          <a:bodyPr wrap="square" lIns="91233" tIns="45617" rIns="91233" bIns="45617" rtlCol="0">
            <a:spAutoFit/>
          </a:bodyPr>
          <a:lstStyle/>
          <a:p>
            <a:pPr algn="ctr" defTabSz="912329"/>
            <a:r>
              <a:rPr lang="ru-RU" b="1" dirty="0">
                <a:solidFill>
                  <a:srgbClr val="002060"/>
                </a:solidFill>
              </a:rPr>
              <a:t>Дорожки массажные с разными наполнителями </a:t>
            </a:r>
          </a:p>
          <a:p>
            <a:pPr algn="ctr" defTabSz="912329"/>
            <a:r>
              <a:rPr lang="ru-RU" b="1" dirty="0">
                <a:solidFill>
                  <a:srgbClr val="002060"/>
                </a:solidFill>
              </a:rPr>
              <a:t>(горох, крупы, деревянные реечки, утеплитель для окон).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Фото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90" y="3857620"/>
            <a:ext cx="1785958" cy="2381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0251" y="4643454"/>
            <a:ext cx="2000264" cy="1477119"/>
          </a:xfrm>
          <a:prstGeom prst="rect">
            <a:avLst/>
          </a:prstGeom>
          <a:noFill/>
        </p:spPr>
        <p:txBody>
          <a:bodyPr wrap="square" lIns="91233" tIns="45617" rIns="91233" bIns="45617" rtlCol="0">
            <a:spAutoFit/>
          </a:bodyPr>
          <a:lstStyle/>
          <a:p>
            <a:pPr algn="ctr" defTabSz="912329"/>
            <a:r>
              <a:rPr lang="ru-RU" b="1" dirty="0">
                <a:solidFill>
                  <a:srgbClr val="002060"/>
                </a:solidFill>
              </a:rPr>
              <a:t>Карандаши – ориентиры для оббегания, прыжков, ходьбы «змейкой»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Фото086.jpg"/>
          <p:cNvPicPr>
            <a:picLocks noChangeAspect="1"/>
          </p:cNvPicPr>
          <p:nvPr/>
        </p:nvPicPr>
        <p:blipFill>
          <a:blip r:embed="rId5" cstate="print"/>
          <a:srcRect t="22916" b="22917"/>
          <a:stretch>
            <a:fillRect/>
          </a:stretch>
        </p:blipFill>
        <p:spPr>
          <a:xfrm>
            <a:off x="4143383" y="4357686"/>
            <a:ext cx="2549807" cy="18415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9066" y="6143639"/>
            <a:ext cx="2928934" cy="2031317"/>
          </a:xfrm>
          <a:prstGeom prst="rect">
            <a:avLst/>
          </a:prstGeom>
          <a:noFill/>
        </p:spPr>
        <p:txBody>
          <a:bodyPr wrap="square" lIns="91233" tIns="45617" rIns="91233" bIns="45617" rtlCol="0">
            <a:spAutoFit/>
          </a:bodyPr>
          <a:lstStyle/>
          <a:p>
            <a:pPr algn="ctr" defTabSz="912329"/>
            <a:r>
              <a:rPr lang="ru-RU" b="1" dirty="0">
                <a:solidFill>
                  <a:srgbClr val="002060"/>
                </a:solidFill>
              </a:rPr>
              <a:t>Ориентиры для перешагивания, перепрыгивания, пробегания (изготовлены из фановых труб, обклеены разноцветной самоклейкой)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Фото065.jpg"/>
          <p:cNvPicPr>
            <a:picLocks noChangeAspect="1"/>
          </p:cNvPicPr>
          <p:nvPr/>
        </p:nvPicPr>
        <p:blipFill>
          <a:blip r:embed="rId6" cstate="print"/>
          <a:srcRect t="9859" b="12054"/>
          <a:stretch>
            <a:fillRect/>
          </a:stretch>
        </p:blipFill>
        <p:spPr>
          <a:xfrm>
            <a:off x="1928814" y="6572265"/>
            <a:ext cx="2127050" cy="22145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" y="6572264"/>
            <a:ext cx="1928802" cy="1754318"/>
          </a:xfrm>
          <a:prstGeom prst="rect">
            <a:avLst/>
          </a:prstGeom>
          <a:noFill/>
        </p:spPr>
        <p:txBody>
          <a:bodyPr wrap="square" lIns="91233" tIns="45617" rIns="91233" bIns="45617" rtlCol="0">
            <a:spAutoFit/>
          </a:bodyPr>
          <a:lstStyle/>
          <a:p>
            <a:pPr defTabSz="912329"/>
            <a:r>
              <a:rPr lang="ru-RU" b="1" dirty="0">
                <a:solidFill>
                  <a:srgbClr val="002060"/>
                </a:solidFill>
              </a:rPr>
              <a:t>Дуги </a:t>
            </a:r>
          </a:p>
          <a:p>
            <a:pPr defTabSz="912329"/>
            <a:r>
              <a:rPr lang="ru-RU" b="1" dirty="0">
                <a:solidFill>
                  <a:srgbClr val="002060"/>
                </a:solidFill>
              </a:rPr>
              <a:t>для подлезания</a:t>
            </a:r>
          </a:p>
          <a:p>
            <a:pPr defTabSz="912329"/>
            <a:r>
              <a:rPr lang="ru-RU" b="1" dirty="0">
                <a:solidFill>
                  <a:srgbClr val="002060"/>
                </a:solidFill>
              </a:rPr>
              <a:t>из металлокерамических </a:t>
            </a:r>
          </a:p>
          <a:p>
            <a:pPr defTabSz="912329"/>
            <a:r>
              <a:rPr lang="ru-RU" b="1" dirty="0">
                <a:solidFill>
                  <a:srgbClr val="002060"/>
                </a:solidFill>
              </a:rPr>
              <a:t>труб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100"/>
                            </p:stCondLst>
                            <p:childTnLst>
                              <p:par>
                                <p:cTn id="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411" y="255098"/>
            <a:ext cx="6263249" cy="769270"/>
          </a:xfrm>
          <a:prstGeom prst="rect">
            <a:avLst/>
          </a:prstGeom>
        </p:spPr>
        <p:txBody>
          <a:bodyPr wrap="square" lIns="91269" tIns="45635" rIns="91269" bIns="45635">
            <a:spAutoFit/>
          </a:bodyPr>
          <a:lstStyle/>
          <a:p>
            <a:pPr algn="ctr" defTabSz="912689"/>
            <a:r>
              <a:rPr lang="ru-RU" sz="2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нетрадиционное оборудование, сделанное своими руками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DSC00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808" y="1005858"/>
            <a:ext cx="2283903" cy="2870032"/>
          </a:xfrm>
          <a:prstGeom prst="rect">
            <a:avLst/>
          </a:prstGeom>
        </p:spPr>
      </p:pic>
      <p:pic>
        <p:nvPicPr>
          <p:cNvPr id="5" name="Рисунок 4" descr="DSC00574.JPG"/>
          <p:cNvPicPr>
            <a:picLocks noChangeAspect="1"/>
          </p:cNvPicPr>
          <p:nvPr/>
        </p:nvPicPr>
        <p:blipFill>
          <a:blip r:embed="rId3" cstate="print"/>
          <a:srcRect l="9346" r="10314"/>
          <a:stretch>
            <a:fillRect/>
          </a:stretch>
        </p:blipFill>
        <p:spPr>
          <a:xfrm>
            <a:off x="3960061" y="6261227"/>
            <a:ext cx="2522534" cy="2219394"/>
          </a:xfrm>
          <a:prstGeom prst="rect">
            <a:avLst/>
          </a:prstGeom>
        </p:spPr>
      </p:pic>
      <p:pic>
        <p:nvPicPr>
          <p:cNvPr id="6" name="Рисунок 5" descr="DSC005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553" y="4134072"/>
            <a:ext cx="3229853" cy="2283045"/>
          </a:xfrm>
          <a:prstGeom prst="rect">
            <a:avLst/>
          </a:prstGeom>
        </p:spPr>
      </p:pic>
      <p:pic>
        <p:nvPicPr>
          <p:cNvPr id="4" name="Рисунок 3" descr="DSC005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3470" y="1631498"/>
            <a:ext cx="2234115" cy="2807468"/>
          </a:xfrm>
          <a:prstGeom prst="rect">
            <a:avLst/>
          </a:prstGeom>
        </p:spPr>
      </p:pic>
      <p:pic>
        <p:nvPicPr>
          <p:cNvPr id="7" name="Рисунок 6" descr="Фото075.jpg"/>
          <p:cNvPicPr>
            <a:picLocks noChangeAspect="1"/>
          </p:cNvPicPr>
          <p:nvPr/>
        </p:nvPicPr>
        <p:blipFill>
          <a:blip r:embed="rId6" cstate="print"/>
          <a:srcRect t="6119" b="13863"/>
          <a:stretch>
            <a:fillRect/>
          </a:stretch>
        </p:blipFill>
        <p:spPr>
          <a:xfrm>
            <a:off x="0" y="6699174"/>
            <a:ext cx="3783801" cy="2140162"/>
          </a:xfrm>
          <a:prstGeom prst="rect">
            <a:avLst/>
          </a:prstGeom>
        </p:spPr>
      </p:pic>
      <p:pic>
        <p:nvPicPr>
          <p:cNvPr id="8" name="Рисунок 7" descr="Фото093.jpg"/>
          <p:cNvPicPr>
            <a:picLocks noChangeAspect="1"/>
          </p:cNvPicPr>
          <p:nvPr/>
        </p:nvPicPr>
        <p:blipFill>
          <a:blip r:embed="rId7" cstate="print"/>
          <a:srcRect t="10072" b="25317"/>
          <a:stretch>
            <a:fillRect/>
          </a:stretch>
        </p:blipFill>
        <p:spPr>
          <a:xfrm>
            <a:off x="4358355" y="4509438"/>
            <a:ext cx="2057856" cy="16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411" y="255099"/>
            <a:ext cx="6263249" cy="769314"/>
          </a:xfrm>
          <a:prstGeom prst="rect">
            <a:avLst/>
          </a:prstGeom>
        </p:spPr>
        <p:txBody>
          <a:bodyPr wrap="square" lIns="91314" tIns="45657" rIns="91314" bIns="45657">
            <a:spAutoFit/>
          </a:bodyPr>
          <a:lstStyle/>
          <a:p>
            <a:pPr algn="ctr" defTabSz="913139"/>
            <a:r>
              <a:rPr lang="ru-RU" sz="2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нетрадиционное оборудование сделанное своими руками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DSC00623.JPG"/>
          <p:cNvPicPr>
            <a:picLocks noChangeAspect="1"/>
          </p:cNvPicPr>
          <p:nvPr/>
        </p:nvPicPr>
        <p:blipFill>
          <a:blip r:embed="rId2" cstate="print"/>
          <a:srcRect t="22897" b="17735"/>
          <a:stretch>
            <a:fillRect/>
          </a:stretch>
        </p:blipFill>
        <p:spPr>
          <a:xfrm>
            <a:off x="242641" y="1068421"/>
            <a:ext cx="4491120" cy="1884686"/>
          </a:xfrm>
          <a:prstGeom prst="rect">
            <a:avLst/>
          </a:prstGeom>
        </p:spPr>
      </p:pic>
      <p:pic>
        <p:nvPicPr>
          <p:cNvPr id="4" name="Рисунок 3" descr="DSC00674.JPG"/>
          <p:cNvPicPr>
            <a:picLocks noChangeAspect="1"/>
          </p:cNvPicPr>
          <p:nvPr/>
        </p:nvPicPr>
        <p:blipFill>
          <a:blip r:embed="rId3" cstate="print"/>
          <a:srcRect l="19025" t="6119" r="14186" b="8701"/>
          <a:stretch>
            <a:fillRect/>
          </a:stretch>
        </p:blipFill>
        <p:spPr>
          <a:xfrm>
            <a:off x="4092839" y="3133029"/>
            <a:ext cx="2637195" cy="2377430"/>
          </a:xfrm>
          <a:prstGeom prst="rect">
            <a:avLst/>
          </a:prstGeom>
        </p:spPr>
      </p:pic>
      <p:pic>
        <p:nvPicPr>
          <p:cNvPr id="5" name="Рисунок 4" descr="Фото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9213" y="5948419"/>
            <a:ext cx="2389768" cy="3003067"/>
          </a:xfrm>
          <a:prstGeom prst="rect">
            <a:avLst/>
          </a:prstGeom>
        </p:spPr>
      </p:pic>
      <p:pic>
        <p:nvPicPr>
          <p:cNvPr id="6" name="Рисунок 5" descr="Фото088.jpg"/>
          <p:cNvPicPr>
            <a:picLocks noChangeAspect="1"/>
          </p:cNvPicPr>
          <p:nvPr/>
        </p:nvPicPr>
        <p:blipFill>
          <a:blip r:embed="rId5"/>
          <a:srcRect t="21687" b="12976"/>
          <a:stretch>
            <a:fillRect/>
          </a:stretch>
        </p:blipFill>
        <p:spPr>
          <a:xfrm>
            <a:off x="375410" y="3301860"/>
            <a:ext cx="3557646" cy="2921000"/>
          </a:xfrm>
          <a:prstGeom prst="rect">
            <a:avLst/>
          </a:prstGeom>
        </p:spPr>
      </p:pic>
      <p:pic>
        <p:nvPicPr>
          <p:cNvPr id="7" name="Рисунок 6" descr="Фото083.jpg"/>
          <p:cNvPicPr>
            <a:picLocks noChangeAspect="1"/>
          </p:cNvPicPr>
          <p:nvPr/>
        </p:nvPicPr>
        <p:blipFill>
          <a:blip r:embed="rId6"/>
          <a:srcRect l="3538" t="11524" b="33303"/>
          <a:stretch>
            <a:fillRect/>
          </a:stretch>
        </p:blipFill>
        <p:spPr>
          <a:xfrm>
            <a:off x="458665" y="6446982"/>
            <a:ext cx="3402383" cy="2445498"/>
          </a:xfrm>
          <a:prstGeom prst="rect">
            <a:avLst/>
          </a:prstGeom>
        </p:spPr>
      </p:pic>
      <p:pic>
        <p:nvPicPr>
          <p:cNvPr id="8" name="Рисунок 7" descr="Фото074.jpg"/>
          <p:cNvPicPr>
            <a:picLocks noChangeAspect="1"/>
          </p:cNvPicPr>
          <p:nvPr/>
        </p:nvPicPr>
        <p:blipFill>
          <a:blip r:embed="rId7" cstate="print"/>
          <a:srcRect r="18050"/>
          <a:stretch>
            <a:fillRect/>
          </a:stretch>
        </p:blipFill>
        <p:spPr>
          <a:xfrm>
            <a:off x="5154944" y="880744"/>
            <a:ext cx="1394032" cy="21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371" y="2388002"/>
            <a:ext cx="2310997" cy="2904078"/>
          </a:xfrm>
          <a:prstGeom prst="rect">
            <a:avLst/>
          </a:prstGeom>
        </p:spPr>
      </p:pic>
      <p:pic>
        <p:nvPicPr>
          <p:cNvPr id="3" name="Рисунок 2" descr="DSC00680.JPG"/>
          <p:cNvPicPr>
            <a:picLocks noChangeAspect="1"/>
          </p:cNvPicPr>
          <p:nvPr/>
        </p:nvPicPr>
        <p:blipFill>
          <a:blip r:embed="rId3" cstate="print"/>
          <a:srcRect l="15004" r="16408"/>
          <a:stretch>
            <a:fillRect/>
          </a:stretch>
        </p:blipFill>
        <p:spPr>
          <a:xfrm>
            <a:off x="2646928" y="1631497"/>
            <a:ext cx="1646168" cy="3016015"/>
          </a:xfrm>
          <a:prstGeom prst="rect">
            <a:avLst/>
          </a:prstGeom>
        </p:spPr>
      </p:pic>
      <p:pic>
        <p:nvPicPr>
          <p:cNvPr id="4" name="Рисунок 3" descr="Фото071.jpg"/>
          <p:cNvPicPr>
            <a:picLocks noChangeAspect="1"/>
          </p:cNvPicPr>
          <p:nvPr/>
        </p:nvPicPr>
        <p:blipFill>
          <a:blip r:embed="rId4" cstate="print"/>
          <a:srcRect t="9856"/>
          <a:stretch>
            <a:fillRect/>
          </a:stretch>
        </p:blipFill>
        <p:spPr>
          <a:xfrm>
            <a:off x="188640" y="1182320"/>
            <a:ext cx="2311005" cy="2617848"/>
          </a:xfrm>
          <a:prstGeom prst="rect">
            <a:avLst/>
          </a:prstGeom>
        </p:spPr>
      </p:pic>
      <p:pic>
        <p:nvPicPr>
          <p:cNvPr id="5" name="Рисунок 4" descr="Фото128.jpg"/>
          <p:cNvPicPr>
            <a:picLocks noChangeAspect="1"/>
          </p:cNvPicPr>
          <p:nvPr/>
        </p:nvPicPr>
        <p:blipFill>
          <a:blip r:embed="rId5" cstate="print"/>
          <a:srcRect t="21687" r="3538" b="22413"/>
          <a:stretch>
            <a:fillRect/>
          </a:stretch>
        </p:blipFill>
        <p:spPr>
          <a:xfrm>
            <a:off x="3140968" y="5804416"/>
            <a:ext cx="3647283" cy="26560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023" y="192532"/>
            <a:ext cx="6263249" cy="769369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 algn="ctr" defTabSz="913679"/>
            <a:r>
              <a:rPr lang="ru-RU" sz="2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нетрадиционное оборудование сделанное своими руками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7" name="Рисунок 6" descr="Фото070.jpg"/>
          <p:cNvPicPr>
            <a:picLocks noChangeAspect="1"/>
          </p:cNvPicPr>
          <p:nvPr/>
        </p:nvPicPr>
        <p:blipFill>
          <a:blip r:embed="rId6" cstate="print"/>
          <a:srcRect l="13218"/>
          <a:stretch>
            <a:fillRect/>
          </a:stretch>
        </p:blipFill>
        <p:spPr>
          <a:xfrm>
            <a:off x="188640" y="4792799"/>
            <a:ext cx="2880941" cy="41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275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136</Words>
  <Application>Microsoft Office PowerPoint</Application>
  <PresentationFormat>Экран (4:3)</PresentationFormat>
  <Paragraphs>26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</cp:revision>
  <dcterms:created xsi:type="dcterms:W3CDTF">2016-10-27T13:07:01Z</dcterms:created>
  <dcterms:modified xsi:type="dcterms:W3CDTF">2016-10-27T13:25:14Z</dcterms:modified>
</cp:coreProperties>
</file>