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3"/>
  </p:notesMasterIdLst>
  <p:sldIdLst>
    <p:sldId id="260" r:id="rId7"/>
    <p:sldId id="261" r:id="rId8"/>
    <p:sldId id="262" r:id="rId9"/>
    <p:sldId id="263" r:id="rId10"/>
    <p:sldId id="264" r:id="rId11"/>
    <p:sldId id="265" r:id="rId12"/>
  </p:sldIdLst>
  <p:sldSz cx="6858000" cy="9144000" type="screen4x3"/>
  <p:notesSz cx="6858000" cy="9144000"/>
  <p:defaultTextStyle>
    <a:defPPr>
      <a:defRPr lang="ru-RU"/>
    </a:defPPr>
    <a:lvl1pPr marL="0" algn="l" defTabSz="912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09" algn="l" defTabSz="912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64" algn="l" defTabSz="912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018" algn="l" defTabSz="912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273" algn="l" defTabSz="912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529" algn="l" defTabSz="912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784" algn="l" defTabSz="912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030" algn="l" defTabSz="912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38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4B928-EFBC-48EA-9FD4-6E7D505A112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AD4E0-1B6B-43F7-8B66-513FC8295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09" algn="l" defTabSz="912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64" algn="l" defTabSz="912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018" algn="l" defTabSz="912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273" algn="l" defTabSz="912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529" algn="l" defTabSz="912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784" algn="l" defTabSz="912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030" algn="l" defTabSz="912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655B-67DF-4E22-B625-BFA39BE68A5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60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0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20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60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2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0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5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7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95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2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14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22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5" indent="0">
              <a:buNone/>
              <a:defRPr sz="2000" b="1"/>
            </a:lvl2pPr>
            <a:lvl3pPr marL="912689" indent="0">
              <a:buNone/>
              <a:defRPr sz="1800" b="1"/>
            </a:lvl3pPr>
            <a:lvl4pPr marL="1369034" indent="0">
              <a:buNone/>
              <a:defRPr sz="1600" b="1"/>
            </a:lvl4pPr>
            <a:lvl5pPr marL="1825378" indent="0">
              <a:buNone/>
              <a:defRPr sz="1600" b="1"/>
            </a:lvl5pPr>
            <a:lvl6pPr marL="2281723" indent="0">
              <a:buNone/>
              <a:defRPr sz="1600" b="1"/>
            </a:lvl6pPr>
            <a:lvl7pPr marL="2738069" indent="0">
              <a:buNone/>
              <a:defRPr sz="1600" b="1"/>
            </a:lvl7pPr>
            <a:lvl8pPr marL="3194413" indent="0">
              <a:buNone/>
              <a:defRPr sz="1600" b="1"/>
            </a:lvl8pPr>
            <a:lvl9pPr marL="36507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22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5" indent="0">
              <a:buNone/>
              <a:defRPr sz="2000" b="1"/>
            </a:lvl2pPr>
            <a:lvl3pPr marL="912689" indent="0">
              <a:buNone/>
              <a:defRPr sz="1800" b="1"/>
            </a:lvl3pPr>
            <a:lvl4pPr marL="1369034" indent="0">
              <a:buNone/>
              <a:defRPr sz="1600" b="1"/>
            </a:lvl4pPr>
            <a:lvl5pPr marL="1825378" indent="0">
              <a:buNone/>
              <a:defRPr sz="1600" b="1"/>
            </a:lvl5pPr>
            <a:lvl6pPr marL="2281723" indent="0">
              <a:buNone/>
              <a:defRPr sz="1600" b="1"/>
            </a:lvl6pPr>
            <a:lvl7pPr marL="2738069" indent="0">
              <a:buNone/>
              <a:defRPr sz="1600" b="1"/>
            </a:lvl7pPr>
            <a:lvl8pPr marL="3194413" indent="0">
              <a:buNone/>
              <a:defRPr sz="1600" b="1"/>
            </a:lvl8pPr>
            <a:lvl9pPr marL="36507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1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8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1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16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50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345" indent="0">
              <a:buNone/>
              <a:defRPr sz="1200"/>
            </a:lvl2pPr>
            <a:lvl3pPr marL="912689" indent="0">
              <a:buNone/>
              <a:defRPr sz="1000"/>
            </a:lvl3pPr>
            <a:lvl4pPr marL="1369034" indent="0">
              <a:buNone/>
              <a:defRPr sz="900"/>
            </a:lvl4pPr>
            <a:lvl5pPr marL="1825378" indent="0">
              <a:buNone/>
              <a:defRPr sz="900"/>
            </a:lvl5pPr>
            <a:lvl6pPr marL="2281723" indent="0">
              <a:buNone/>
              <a:defRPr sz="900"/>
            </a:lvl6pPr>
            <a:lvl7pPr marL="2738069" indent="0">
              <a:buNone/>
              <a:defRPr sz="900"/>
            </a:lvl7pPr>
            <a:lvl8pPr marL="3194413" indent="0">
              <a:buNone/>
              <a:defRPr sz="900"/>
            </a:lvl8pPr>
            <a:lvl9pPr marL="365075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7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5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345" indent="0">
              <a:buNone/>
              <a:defRPr sz="2800"/>
            </a:lvl2pPr>
            <a:lvl3pPr marL="912689" indent="0">
              <a:buNone/>
              <a:defRPr sz="2400"/>
            </a:lvl3pPr>
            <a:lvl4pPr marL="1369034" indent="0">
              <a:buNone/>
              <a:defRPr sz="2000"/>
            </a:lvl4pPr>
            <a:lvl5pPr marL="1825378" indent="0">
              <a:buNone/>
              <a:defRPr sz="2000"/>
            </a:lvl5pPr>
            <a:lvl6pPr marL="2281723" indent="0">
              <a:buNone/>
              <a:defRPr sz="2000"/>
            </a:lvl6pPr>
            <a:lvl7pPr marL="2738069" indent="0">
              <a:buNone/>
              <a:defRPr sz="2000"/>
            </a:lvl7pPr>
            <a:lvl8pPr marL="3194413" indent="0">
              <a:buNone/>
              <a:defRPr sz="2000"/>
            </a:lvl8pPr>
            <a:lvl9pPr marL="365075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7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345" indent="0">
              <a:buNone/>
              <a:defRPr sz="1200"/>
            </a:lvl2pPr>
            <a:lvl3pPr marL="912689" indent="0">
              <a:buNone/>
              <a:defRPr sz="1000"/>
            </a:lvl3pPr>
            <a:lvl4pPr marL="1369034" indent="0">
              <a:buNone/>
              <a:defRPr sz="900"/>
            </a:lvl4pPr>
            <a:lvl5pPr marL="1825378" indent="0">
              <a:buNone/>
              <a:defRPr sz="900"/>
            </a:lvl5pPr>
            <a:lvl6pPr marL="2281723" indent="0">
              <a:buNone/>
              <a:defRPr sz="900"/>
            </a:lvl6pPr>
            <a:lvl7pPr marL="2738069" indent="0">
              <a:buNone/>
              <a:defRPr sz="900"/>
            </a:lvl7pPr>
            <a:lvl8pPr marL="3194413" indent="0">
              <a:buNone/>
              <a:defRPr sz="900"/>
            </a:lvl8pPr>
            <a:lvl9pPr marL="365075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44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9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20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63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59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5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15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5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57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9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19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29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19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0" indent="0">
              <a:buNone/>
              <a:defRPr sz="2000" b="1"/>
            </a:lvl2pPr>
            <a:lvl3pPr marL="912959" indent="0">
              <a:buNone/>
              <a:defRPr sz="1800" b="1"/>
            </a:lvl3pPr>
            <a:lvl4pPr marL="1369439" indent="0">
              <a:buNone/>
              <a:defRPr sz="1600" b="1"/>
            </a:lvl4pPr>
            <a:lvl5pPr marL="1825918" indent="0">
              <a:buNone/>
              <a:defRPr sz="1600" b="1"/>
            </a:lvl5pPr>
            <a:lvl6pPr marL="2282398" indent="0">
              <a:buNone/>
              <a:defRPr sz="1600" b="1"/>
            </a:lvl6pPr>
            <a:lvl7pPr marL="2738879" indent="0">
              <a:buNone/>
              <a:defRPr sz="1600" b="1"/>
            </a:lvl7pPr>
            <a:lvl8pPr marL="3195358" indent="0">
              <a:buNone/>
              <a:defRPr sz="1600" b="1"/>
            </a:lvl8pPr>
            <a:lvl9pPr marL="36518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19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0" indent="0">
              <a:buNone/>
              <a:defRPr sz="2000" b="1"/>
            </a:lvl2pPr>
            <a:lvl3pPr marL="912959" indent="0">
              <a:buNone/>
              <a:defRPr sz="1800" b="1"/>
            </a:lvl3pPr>
            <a:lvl4pPr marL="1369439" indent="0">
              <a:buNone/>
              <a:defRPr sz="1600" b="1"/>
            </a:lvl4pPr>
            <a:lvl5pPr marL="1825918" indent="0">
              <a:buNone/>
              <a:defRPr sz="1600" b="1"/>
            </a:lvl5pPr>
            <a:lvl6pPr marL="2282398" indent="0">
              <a:buNone/>
              <a:defRPr sz="1600" b="1"/>
            </a:lvl6pPr>
            <a:lvl7pPr marL="2738879" indent="0">
              <a:buNone/>
              <a:defRPr sz="1600" b="1"/>
            </a:lvl7pPr>
            <a:lvl8pPr marL="3195358" indent="0">
              <a:buNone/>
              <a:defRPr sz="1600" b="1"/>
            </a:lvl8pPr>
            <a:lvl9pPr marL="36518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09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30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0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5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2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0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90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13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9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480" indent="0">
              <a:buNone/>
              <a:defRPr sz="1200"/>
            </a:lvl2pPr>
            <a:lvl3pPr marL="912959" indent="0">
              <a:buNone/>
              <a:defRPr sz="1000"/>
            </a:lvl3pPr>
            <a:lvl4pPr marL="1369439" indent="0">
              <a:buNone/>
              <a:defRPr sz="900"/>
            </a:lvl4pPr>
            <a:lvl5pPr marL="1825918" indent="0">
              <a:buNone/>
              <a:defRPr sz="900"/>
            </a:lvl5pPr>
            <a:lvl6pPr marL="2282398" indent="0">
              <a:buNone/>
              <a:defRPr sz="900"/>
            </a:lvl6pPr>
            <a:lvl7pPr marL="2738879" indent="0">
              <a:buNone/>
              <a:defRPr sz="900"/>
            </a:lvl7pPr>
            <a:lvl8pPr marL="3195358" indent="0">
              <a:buNone/>
              <a:defRPr sz="900"/>
            </a:lvl8pPr>
            <a:lvl9pPr marL="36518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4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480" indent="0">
              <a:buNone/>
              <a:defRPr sz="2800"/>
            </a:lvl2pPr>
            <a:lvl3pPr marL="912959" indent="0">
              <a:buNone/>
              <a:defRPr sz="2400"/>
            </a:lvl3pPr>
            <a:lvl4pPr marL="1369439" indent="0">
              <a:buNone/>
              <a:defRPr sz="2000"/>
            </a:lvl4pPr>
            <a:lvl5pPr marL="1825918" indent="0">
              <a:buNone/>
              <a:defRPr sz="2000"/>
            </a:lvl5pPr>
            <a:lvl6pPr marL="2282398" indent="0">
              <a:buNone/>
              <a:defRPr sz="2000"/>
            </a:lvl6pPr>
            <a:lvl7pPr marL="2738879" indent="0">
              <a:buNone/>
              <a:defRPr sz="2000"/>
            </a:lvl7pPr>
            <a:lvl8pPr marL="3195358" indent="0">
              <a:buNone/>
              <a:defRPr sz="2000"/>
            </a:lvl8pPr>
            <a:lvl9pPr marL="365183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69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480" indent="0">
              <a:buNone/>
              <a:defRPr sz="1200"/>
            </a:lvl2pPr>
            <a:lvl3pPr marL="912959" indent="0">
              <a:buNone/>
              <a:defRPr sz="1000"/>
            </a:lvl3pPr>
            <a:lvl4pPr marL="1369439" indent="0">
              <a:buNone/>
              <a:defRPr sz="900"/>
            </a:lvl4pPr>
            <a:lvl5pPr marL="1825918" indent="0">
              <a:buNone/>
              <a:defRPr sz="900"/>
            </a:lvl5pPr>
            <a:lvl6pPr marL="2282398" indent="0">
              <a:buNone/>
              <a:defRPr sz="900"/>
            </a:lvl6pPr>
            <a:lvl7pPr marL="2738879" indent="0">
              <a:buNone/>
              <a:defRPr sz="900"/>
            </a:lvl7pPr>
            <a:lvl8pPr marL="3195358" indent="0">
              <a:buNone/>
              <a:defRPr sz="900"/>
            </a:lvl8pPr>
            <a:lvl9pPr marL="36518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05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99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202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3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595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82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47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65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8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15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37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15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0" indent="0">
              <a:buNone/>
              <a:defRPr sz="2000" b="1"/>
            </a:lvl2pPr>
            <a:lvl3pPr marL="913319" indent="0">
              <a:buNone/>
              <a:defRPr sz="1800" b="1"/>
            </a:lvl3pPr>
            <a:lvl4pPr marL="1369979" indent="0">
              <a:buNone/>
              <a:defRPr sz="1600" b="1"/>
            </a:lvl4pPr>
            <a:lvl5pPr marL="1826638" indent="0">
              <a:buNone/>
              <a:defRPr sz="1600" b="1"/>
            </a:lvl5pPr>
            <a:lvl6pPr marL="2283298" indent="0">
              <a:buNone/>
              <a:defRPr sz="1600" b="1"/>
            </a:lvl6pPr>
            <a:lvl7pPr marL="2739959" indent="0">
              <a:buNone/>
              <a:defRPr sz="1600" b="1"/>
            </a:lvl7pPr>
            <a:lvl8pPr marL="3196618" indent="0">
              <a:buNone/>
              <a:defRPr sz="1600" b="1"/>
            </a:lvl8pPr>
            <a:lvl9pPr marL="365327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15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0" indent="0">
              <a:buNone/>
              <a:defRPr sz="2000" b="1"/>
            </a:lvl2pPr>
            <a:lvl3pPr marL="913319" indent="0">
              <a:buNone/>
              <a:defRPr sz="1800" b="1"/>
            </a:lvl3pPr>
            <a:lvl4pPr marL="1369979" indent="0">
              <a:buNone/>
              <a:defRPr sz="1600" b="1"/>
            </a:lvl4pPr>
            <a:lvl5pPr marL="1826638" indent="0">
              <a:buNone/>
              <a:defRPr sz="1600" b="1"/>
            </a:lvl5pPr>
            <a:lvl6pPr marL="2283298" indent="0">
              <a:buNone/>
              <a:defRPr sz="1600" b="1"/>
            </a:lvl6pPr>
            <a:lvl7pPr marL="2739959" indent="0">
              <a:buNone/>
              <a:defRPr sz="1600" b="1"/>
            </a:lvl7pPr>
            <a:lvl8pPr marL="3196618" indent="0">
              <a:buNone/>
              <a:defRPr sz="1600" b="1"/>
            </a:lvl8pPr>
            <a:lvl9pPr marL="365327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90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1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9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2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26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3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9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94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660" indent="0">
              <a:buNone/>
              <a:defRPr sz="1200"/>
            </a:lvl2pPr>
            <a:lvl3pPr marL="913319" indent="0">
              <a:buNone/>
              <a:defRPr sz="1000"/>
            </a:lvl3pPr>
            <a:lvl4pPr marL="1369979" indent="0">
              <a:buNone/>
              <a:defRPr sz="900"/>
            </a:lvl4pPr>
            <a:lvl5pPr marL="1826638" indent="0">
              <a:buNone/>
              <a:defRPr sz="900"/>
            </a:lvl5pPr>
            <a:lvl6pPr marL="2283298" indent="0">
              <a:buNone/>
              <a:defRPr sz="900"/>
            </a:lvl6pPr>
            <a:lvl7pPr marL="2739959" indent="0">
              <a:buNone/>
              <a:defRPr sz="900"/>
            </a:lvl7pPr>
            <a:lvl8pPr marL="3196618" indent="0">
              <a:buNone/>
              <a:defRPr sz="900"/>
            </a:lvl8pPr>
            <a:lvl9pPr marL="365327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47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660" indent="0">
              <a:buNone/>
              <a:defRPr sz="2800"/>
            </a:lvl2pPr>
            <a:lvl3pPr marL="913319" indent="0">
              <a:buNone/>
              <a:defRPr sz="2400"/>
            </a:lvl3pPr>
            <a:lvl4pPr marL="1369979" indent="0">
              <a:buNone/>
              <a:defRPr sz="2000"/>
            </a:lvl4pPr>
            <a:lvl5pPr marL="1826638" indent="0">
              <a:buNone/>
              <a:defRPr sz="2000"/>
            </a:lvl5pPr>
            <a:lvl6pPr marL="2283298" indent="0">
              <a:buNone/>
              <a:defRPr sz="2000"/>
            </a:lvl6pPr>
            <a:lvl7pPr marL="2739959" indent="0">
              <a:buNone/>
              <a:defRPr sz="2000"/>
            </a:lvl7pPr>
            <a:lvl8pPr marL="3196618" indent="0">
              <a:buNone/>
              <a:defRPr sz="2000"/>
            </a:lvl8pPr>
            <a:lvl9pPr marL="365327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65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660" indent="0">
              <a:buNone/>
              <a:defRPr sz="1200"/>
            </a:lvl2pPr>
            <a:lvl3pPr marL="913319" indent="0">
              <a:buNone/>
              <a:defRPr sz="1000"/>
            </a:lvl3pPr>
            <a:lvl4pPr marL="1369979" indent="0">
              <a:buNone/>
              <a:defRPr sz="900"/>
            </a:lvl4pPr>
            <a:lvl5pPr marL="1826638" indent="0">
              <a:buNone/>
              <a:defRPr sz="900"/>
            </a:lvl5pPr>
            <a:lvl6pPr marL="2283298" indent="0">
              <a:buNone/>
              <a:defRPr sz="900"/>
            </a:lvl6pPr>
            <a:lvl7pPr marL="2739959" indent="0">
              <a:buNone/>
              <a:defRPr sz="900"/>
            </a:lvl7pPr>
            <a:lvl8pPr marL="3196618" indent="0">
              <a:buNone/>
              <a:defRPr sz="900"/>
            </a:lvl8pPr>
            <a:lvl9pPr marL="365327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46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5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8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21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59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73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48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4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42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3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10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10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5" indent="0">
              <a:buNone/>
              <a:defRPr sz="2000" b="1"/>
            </a:lvl2pPr>
            <a:lvl3pPr marL="913769" indent="0">
              <a:buNone/>
              <a:defRPr sz="1800" b="1"/>
            </a:lvl3pPr>
            <a:lvl4pPr marL="1370654" indent="0">
              <a:buNone/>
              <a:defRPr sz="1600" b="1"/>
            </a:lvl4pPr>
            <a:lvl5pPr marL="1827539" indent="0">
              <a:buNone/>
              <a:defRPr sz="1600" b="1"/>
            </a:lvl5pPr>
            <a:lvl6pPr marL="2284424" indent="0">
              <a:buNone/>
              <a:defRPr sz="1600" b="1"/>
            </a:lvl6pPr>
            <a:lvl7pPr marL="2741309" indent="0">
              <a:buNone/>
              <a:defRPr sz="1600" b="1"/>
            </a:lvl7pPr>
            <a:lvl8pPr marL="3198193" indent="0">
              <a:buNone/>
              <a:defRPr sz="1600" b="1"/>
            </a:lvl8pPr>
            <a:lvl9pPr marL="36550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10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5" indent="0">
              <a:buNone/>
              <a:defRPr sz="2000" b="1"/>
            </a:lvl2pPr>
            <a:lvl3pPr marL="913769" indent="0">
              <a:buNone/>
              <a:defRPr sz="1800" b="1"/>
            </a:lvl3pPr>
            <a:lvl4pPr marL="1370654" indent="0">
              <a:buNone/>
              <a:defRPr sz="1600" b="1"/>
            </a:lvl4pPr>
            <a:lvl5pPr marL="1827539" indent="0">
              <a:buNone/>
              <a:defRPr sz="1600" b="1"/>
            </a:lvl5pPr>
            <a:lvl6pPr marL="2284424" indent="0">
              <a:buNone/>
              <a:defRPr sz="1600" b="1"/>
            </a:lvl6pPr>
            <a:lvl7pPr marL="2741309" indent="0">
              <a:buNone/>
              <a:defRPr sz="1600" b="1"/>
            </a:lvl7pPr>
            <a:lvl8pPr marL="3198193" indent="0">
              <a:buNone/>
              <a:defRPr sz="1600" b="1"/>
            </a:lvl8pPr>
            <a:lvl9pPr marL="36550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2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55" indent="0">
              <a:buNone/>
              <a:defRPr sz="2000" b="1"/>
            </a:lvl2pPr>
            <a:lvl3pPr marL="912509" indent="0">
              <a:buNone/>
              <a:defRPr sz="1800" b="1"/>
            </a:lvl3pPr>
            <a:lvl4pPr marL="1368764" indent="0">
              <a:buNone/>
              <a:defRPr sz="1600" b="1"/>
            </a:lvl4pPr>
            <a:lvl5pPr marL="1825018" indent="0">
              <a:buNone/>
              <a:defRPr sz="1600" b="1"/>
            </a:lvl5pPr>
            <a:lvl6pPr marL="2281273" indent="0">
              <a:buNone/>
              <a:defRPr sz="1600" b="1"/>
            </a:lvl6pPr>
            <a:lvl7pPr marL="2737529" indent="0">
              <a:buNone/>
              <a:defRPr sz="1600" b="1"/>
            </a:lvl7pPr>
            <a:lvl8pPr marL="3193784" indent="0">
              <a:buNone/>
              <a:defRPr sz="1600" b="1"/>
            </a:lvl8pPr>
            <a:lvl9pPr marL="36500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24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55" indent="0">
              <a:buNone/>
              <a:defRPr sz="2000" b="1"/>
            </a:lvl2pPr>
            <a:lvl3pPr marL="912509" indent="0">
              <a:buNone/>
              <a:defRPr sz="1800" b="1"/>
            </a:lvl3pPr>
            <a:lvl4pPr marL="1368764" indent="0">
              <a:buNone/>
              <a:defRPr sz="1600" b="1"/>
            </a:lvl4pPr>
            <a:lvl5pPr marL="1825018" indent="0">
              <a:buNone/>
              <a:defRPr sz="1600" b="1"/>
            </a:lvl5pPr>
            <a:lvl6pPr marL="2281273" indent="0">
              <a:buNone/>
              <a:defRPr sz="1600" b="1"/>
            </a:lvl6pPr>
            <a:lvl7pPr marL="2737529" indent="0">
              <a:buNone/>
              <a:defRPr sz="1600" b="1"/>
            </a:lvl7pPr>
            <a:lvl8pPr marL="3193784" indent="0">
              <a:buNone/>
              <a:defRPr sz="1600" b="1"/>
            </a:lvl8pPr>
            <a:lvl9pPr marL="36500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51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57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58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4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885" indent="0">
              <a:buNone/>
              <a:defRPr sz="1200"/>
            </a:lvl2pPr>
            <a:lvl3pPr marL="913769" indent="0">
              <a:buNone/>
              <a:defRPr sz="1000"/>
            </a:lvl3pPr>
            <a:lvl4pPr marL="1370654" indent="0">
              <a:buNone/>
              <a:defRPr sz="900"/>
            </a:lvl4pPr>
            <a:lvl5pPr marL="1827539" indent="0">
              <a:buNone/>
              <a:defRPr sz="900"/>
            </a:lvl5pPr>
            <a:lvl6pPr marL="2284424" indent="0">
              <a:buNone/>
              <a:defRPr sz="900"/>
            </a:lvl6pPr>
            <a:lvl7pPr marL="2741309" indent="0">
              <a:buNone/>
              <a:defRPr sz="900"/>
            </a:lvl7pPr>
            <a:lvl8pPr marL="3198193" indent="0">
              <a:buNone/>
              <a:defRPr sz="900"/>
            </a:lvl8pPr>
            <a:lvl9pPr marL="36550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27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885" indent="0">
              <a:buNone/>
              <a:defRPr sz="2800"/>
            </a:lvl2pPr>
            <a:lvl3pPr marL="913769" indent="0">
              <a:buNone/>
              <a:defRPr sz="2400"/>
            </a:lvl3pPr>
            <a:lvl4pPr marL="1370654" indent="0">
              <a:buNone/>
              <a:defRPr sz="2000"/>
            </a:lvl4pPr>
            <a:lvl5pPr marL="1827539" indent="0">
              <a:buNone/>
              <a:defRPr sz="2000"/>
            </a:lvl5pPr>
            <a:lvl6pPr marL="2284424" indent="0">
              <a:buNone/>
              <a:defRPr sz="2000"/>
            </a:lvl6pPr>
            <a:lvl7pPr marL="2741309" indent="0">
              <a:buNone/>
              <a:defRPr sz="2000"/>
            </a:lvl7pPr>
            <a:lvl8pPr marL="3198193" indent="0">
              <a:buNone/>
              <a:defRPr sz="2000"/>
            </a:lvl8pPr>
            <a:lvl9pPr marL="365507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60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885" indent="0">
              <a:buNone/>
              <a:defRPr sz="1200"/>
            </a:lvl2pPr>
            <a:lvl3pPr marL="913769" indent="0">
              <a:buNone/>
              <a:defRPr sz="1000"/>
            </a:lvl3pPr>
            <a:lvl4pPr marL="1370654" indent="0">
              <a:buNone/>
              <a:defRPr sz="900"/>
            </a:lvl4pPr>
            <a:lvl5pPr marL="1827539" indent="0">
              <a:buNone/>
              <a:defRPr sz="900"/>
            </a:lvl5pPr>
            <a:lvl6pPr marL="2284424" indent="0">
              <a:buNone/>
              <a:defRPr sz="900"/>
            </a:lvl6pPr>
            <a:lvl7pPr marL="2741309" indent="0">
              <a:buNone/>
              <a:defRPr sz="900"/>
            </a:lvl7pPr>
            <a:lvl8pPr marL="3198193" indent="0">
              <a:buNone/>
              <a:defRPr sz="900"/>
            </a:lvl8pPr>
            <a:lvl9pPr marL="36550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32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67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3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59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8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9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79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56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8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77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4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6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53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5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4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2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5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6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4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1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50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255" indent="0">
              <a:buNone/>
              <a:defRPr sz="1200"/>
            </a:lvl2pPr>
            <a:lvl3pPr marL="912509" indent="0">
              <a:buNone/>
              <a:defRPr sz="1000"/>
            </a:lvl3pPr>
            <a:lvl4pPr marL="1368764" indent="0">
              <a:buNone/>
              <a:defRPr sz="900"/>
            </a:lvl4pPr>
            <a:lvl5pPr marL="1825018" indent="0">
              <a:buNone/>
              <a:defRPr sz="900"/>
            </a:lvl5pPr>
            <a:lvl6pPr marL="2281273" indent="0">
              <a:buNone/>
              <a:defRPr sz="900"/>
            </a:lvl6pPr>
            <a:lvl7pPr marL="2737529" indent="0">
              <a:buNone/>
              <a:defRPr sz="900"/>
            </a:lvl7pPr>
            <a:lvl8pPr marL="3193784" indent="0">
              <a:buNone/>
              <a:defRPr sz="900"/>
            </a:lvl8pPr>
            <a:lvl9pPr marL="36500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255" indent="0">
              <a:buNone/>
              <a:defRPr sz="2800"/>
            </a:lvl2pPr>
            <a:lvl3pPr marL="912509" indent="0">
              <a:buNone/>
              <a:defRPr sz="2400"/>
            </a:lvl3pPr>
            <a:lvl4pPr marL="1368764" indent="0">
              <a:buNone/>
              <a:defRPr sz="2000"/>
            </a:lvl4pPr>
            <a:lvl5pPr marL="1825018" indent="0">
              <a:buNone/>
              <a:defRPr sz="2000"/>
            </a:lvl5pPr>
            <a:lvl6pPr marL="2281273" indent="0">
              <a:buNone/>
              <a:defRPr sz="2000"/>
            </a:lvl6pPr>
            <a:lvl7pPr marL="2737529" indent="0">
              <a:buNone/>
              <a:defRPr sz="2000"/>
            </a:lvl7pPr>
            <a:lvl8pPr marL="3193784" indent="0">
              <a:buNone/>
              <a:defRPr sz="2000"/>
            </a:lvl8pPr>
            <a:lvl9pPr marL="365003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7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255" indent="0">
              <a:buNone/>
              <a:defRPr sz="1200"/>
            </a:lvl2pPr>
            <a:lvl3pPr marL="912509" indent="0">
              <a:buNone/>
              <a:defRPr sz="1000"/>
            </a:lvl3pPr>
            <a:lvl4pPr marL="1368764" indent="0">
              <a:buNone/>
              <a:defRPr sz="900"/>
            </a:lvl4pPr>
            <a:lvl5pPr marL="1825018" indent="0">
              <a:buNone/>
              <a:defRPr sz="900"/>
            </a:lvl5pPr>
            <a:lvl6pPr marL="2281273" indent="0">
              <a:buNone/>
              <a:defRPr sz="900"/>
            </a:lvl6pPr>
            <a:lvl7pPr marL="2737529" indent="0">
              <a:buNone/>
              <a:defRPr sz="900"/>
            </a:lvl7pPr>
            <a:lvl8pPr marL="3193784" indent="0">
              <a:buNone/>
              <a:defRPr sz="900"/>
            </a:lvl8pPr>
            <a:lvl9pPr marL="36500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9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251" tIns="45626" rIns="91251" bIns="4562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36"/>
            <a:ext cx="6172200" cy="6034617"/>
          </a:xfrm>
          <a:prstGeom prst="rect">
            <a:avLst/>
          </a:prstGeom>
        </p:spPr>
        <p:txBody>
          <a:bodyPr vert="horz" lIns="91251" tIns="45626" rIns="91251" bIns="456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251" tIns="45626" rIns="91251" bIns="456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251" tIns="45626" rIns="91251" bIns="456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251" tIns="45626" rIns="91251" bIns="456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25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90" indent="-342190" algn="l" defTabSz="9125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15" indent="-285159" algn="l" defTabSz="9125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36" indent="-228127" algn="l" defTabSz="9125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7" indent="-228127" algn="l" defTabSz="9125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53" indent="-228127" algn="l" defTabSz="9125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406" indent="-228127" algn="l" defTabSz="912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56" indent="-228127" algn="l" defTabSz="912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10" indent="-228127" algn="l" defTabSz="912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64" indent="-228127" algn="l" defTabSz="912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5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09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64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18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73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29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84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30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269" tIns="45635" rIns="91269" bIns="456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34"/>
            <a:ext cx="6172200" cy="6034617"/>
          </a:xfrm>
          <a:prstGeom prst="rect">
            <a:avLst/>
          </a:prstGeom>
        </p:spPr>
        <p:txBody>
          <a:bodyPr vert="horz" lIns="91269" tIns="45635" rIns="91269" bIns="456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269" tIns="45635" rIns="91269" bIns="4563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8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8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269" tIns="45635" rIns="91269" bIns="4563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8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269" tIns="45635" rIns="91269" bIns="4563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8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8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0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26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57" indent="-342257" algn="l" defTabSz="9126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61" indent="-285215" algn="l" defTabSz="91268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61" indent="-228172" algn="l" defTabSz="9126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03" indent="-228172" algn="l" defTabSz="91268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57" indent="-228172" algn="l" defTabSz="91268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00" indent="-228172" algn="l" defTabSz="9126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40" indent="-228172" algn="l" defTabSz="9126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85" indent="-228172" algn="l" defTabSz="9126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29" indent="-228172" algn="l" defTabSz="9126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5" algn="l" defTabSz="912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9" algn="l" defTabSz="912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4" algn="l" defTabSz="912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8" algn="l" defTabSz="912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23" algn="l" defTabSz="912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9" algn="l" defTabSz="912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13" algn="l" defTabSz="912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50" algn="l" defTabSz="912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296" tIns="45648" rIns="91296" bIns="4564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31"/>
            <a:ext cx="6172200" cy="6034617"/>
          </a:xfrm>
          <a:prstGeom prst="rect">
            <a:avLst/>
          </a:prstGeom>
        </p:spPr>
        <p:txBody>
          <a:bodyPr vert="horz" lIns="91296" tIns="45648" rIns="91296" bIns="456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5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95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5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5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95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29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9" indent="-342359" algn="l" defTabSz="9129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80" indent="-285299" algn="l" defTabSz="9129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99" indent="-228240" algn="l" defTabSz="912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75" indent="-228240" algn="l" defTabSz="9129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64" indent="-228240" algn="l" defTabSz="9129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41" indent="-228240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18" indent="-228240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97" indent="-228240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76" indent="-228240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5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3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1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9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7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5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3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332" tIns="45666" rIns="91332" bIns="4566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27"/>
            <a:ext cx="6172200" cy="6034617"/>
          </a:xfrm>
          <a:prstGeom prst="rect">
            <a:avLst/>
          </a:prstGeom>
        </p:spPr>
        <p:txBody>
          <a:bodyPr vert="horz" lIns="91332" tIns="45666" rIns="91332" bIns="4566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332" tIns="45666" rIns="91332" bIns="4566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1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31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332" tIns="45666" rIns="91332" bIns="4566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1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332" tIns="45666" rIns="91332" bIns="4566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1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31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6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33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4" indent="-342494" algn="l" defTabSz="9133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73" indent="-285412" algn="l" defTabSz="91331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49" indent="-228330" algn="l" defTabSz="913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05" indent="-228330" algn="l" defTabSz="9133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73" indent="-228330" algn="l" defTabSz="9133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631" indent="-228330" algn="l" defTabSz="913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88" indent="-228330" algn="l" defTabSz="913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946" indent="-228330" algn="l" defTabSz="913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606" indent="-228330" algn="l" defTabSz="913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0" algn="l" defTabSz="913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19" algn="l" defTabSz="913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9" algn="l" defTabSz="913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38" algn="l" defTabSz="913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98" algn="l" defTabSz="913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59" algn="l" defTabSz="913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18" algn="l" defTabSz="913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70" algn="l" defTabSz="913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377" tIns="45689" rIns="91377" bIns="456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22"/>
            <a:ext cx="6172200" cy="6034617"/>
          </a:xfrm>
          <a:prstGeom prst="rect">
            <a:avLst/>
          </a:prstGeom>
        </p:spPr>
        <p:txBody>
          <a:bodyPr vert="horz" lIns="91377" tIns="45689" rIns="91377" bIns="456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6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6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2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37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3" indent="-342663" algn="l" defTabSz="9137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38" indent="-285553" algn="l" defTabSz="9137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12" indent="-228443" algn="l" defTabSz="9137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95" indent="-228443" algn="l" defTabSz="9137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4" indent="-228443" algn="l" defTabSz="9137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67" indent="-228443" algn="l" defTabSz="9137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50" indent="-228443" algn="l" defTabSz="9137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34" indent="-228443" algn="l" defTabSz="9137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19" indent="-228443" algn="l" defTabSz="9137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5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9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54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9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24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09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93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73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133616"/>
            <a:ext cx="6172200" cy="603461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1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2" y="8475135"/>
            <a:ext cx="21717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2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8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8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8" indent="-228578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3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FF00">
                <a:alpha val="8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4761" y="129971"/>
            <a:ext cx="4779538" cy="575348"/>
          </a:xfrm>
          <a:prstGeom prst="rect">
            <a:avLst/>
          </a:prstGeom>
          <a:noFill/>
        </p:spPr>
        <p:txBody>
          <a:bodyPr wrap="square" lIns="81935" tIns="40968" rIns="81935" bIns="40968" rtlCol="0">
            <a:spAutoFit/>
          </a:bodyPr>
          <a:lstStyle/>
          <a:p>
            <a:pPr defTabSz="912419"/>
            <a:r>
              <a:rPr lang="ru-RU" sz="320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Фитбол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-гимнастика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791" y="1381270"/>
            <a:ext cx="6150711" cy="1190901"/>
          </a:xfrm>
          <a:prstGeom prst="rect">
            <a:avLst/>
          </a:prstGeom>
        </p:spPr>
        <p:txBody>
          <a:bodyPr wrap="square" lIns="81935" tIns="40968" rIns="81935" bIns="40968">
            <a:spAutoFit/>
          </a:bodyPr>
          <a:lstStyle/>
          <a:p>
            <a:pPr defTabSz="912419"/>
            <a:r>
              <a:rPr lang="ru-RU" b="1" dirty="0">
                <a:solidFill>
                  <a:srgbClr val="1F497D"/>
                </a:solidFill>
              </a:rPr>
              <a:t>     Упражнения на мячах обладают оздоровительным эффектом, который подтвержден опытом работы специализированных, коррекционных и реабилитационных медицинских центров Европы.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5406" y="5447908"/>
            <a:ext cx="6217094" cy="1744730"/>
          </a:xfrm>
          <a:prstGeom prst="rect">
            <a:avLst/>
          </a:prstGeom>
        </p:spPr>
        <p:txBody>
          <a:bodyPr wrap="square" lIns="81935" tIns="40968" rIns="81935" bIns="40968">
            <a:spAutoFit/>
          </a:bodyPr>
          <a:lstStyle/>
          <a:p>
            <a:pPr defTabSz="912419"/>
            <a:r>
              <a:rPr lang="ru-RU" b="1" dirty="0">
                <a:solidFill>
                  <a:srgbClr val="1F497D"/>
                </a:solidFill>
              </a:rPr>
              <a:t>     За счет вибрации при выполнении упражнений и амортизационной функции мяча улучшаются обмен веществ, кровообращение и микродинамика в межпозвонковых дисках и внутренних органах, что способствует разгрузке позвоночного столба, мобилизации различных его отделов, коррекции лордозов и кифозов.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788" y="7449942"/>
            <a:ext cx="6150682" cy="1467900"/>
          </a:xfrm>
          <a:prstGeom prst="rect">
            <a:avLst/>
          </a:prstGeom>
        </p:spPr>
        <p:txBody>
          <a:bodyPr wrap="square" lIns="81935" tIns="40968" rIns="81935" bIns="40968">
            <a:spAutoFit/>
          </a:bodyPr>
          <a:lstStyle/>
          <a:p>
            <a:pPr defTabSz="912419"/>
            <a:r>
              <a:rPr lang="ru-RU" b="1" dirty="0">
                <a:solidFill>
                  <a:srgbClr val="1F497D"/>
                </a:solidFill>
              </a:rPr>
              <a:t>     Упражнения на мячах тренируют вестибулярный аппарат, развивают координацию движений и функцию равновесия, оказывают стимулирующее влияние на обмен веществ организма, активизируют моторно-висцеральные рефлексы.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72435" y="693046"/>
            <a:ext cx="4153357" cy="636734"/>
          </a:xfrm>
          <a:prstGeom prst="rect">
            <a:avLst/>
          </a:prstGeom>
          <a:noFill/>
        </p:spPr>
        <p:txBody>
          <a:bodyPr wrap="none" lIns="81935" tIns="40968" rIns="81935" bIns="40968">
            <a:spAutoFit/>
          </a:bodyPr>
          <a:lstStyle/>
          <a:p>
            <a:pPr algn="ctr" defTabSz="912419"/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физиологическое</a:t>
            </a:r>
          </a:p>
          <a:p>
            <a:pPr algn="ctr" defTabSz="912419"/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Воздействие фитбола на организм</a:t>
            </a:r>
          </a:p>
        </p:txBody>
      </p:sp>
      <p:pic>
        <p:nvPicPr>
          <p:cNvPr id="9" name="Рисунок 8" descr="DSC03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552" y="2757647"/>
            <a:ext cx="3694531" cy="261150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1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71" y="857259"/>
            <a:ext cx="6268685" cy="1067791"/>
          </a:xfrm>
          <a:prstGeom prst="rect">
            <a:avLst/>
          </a:prstGeom>
        </p:spPr>
        <p:txBody>
          <a:bodyPr wrap="square" lIns="81951" tIns="40976" rIns="81951" bIns="40976">
            <a:spAutoFit/>
          </a:bodyPr>
          <a:lstStyle/>
          <a:p>
            <a:pPr defTabSz="912599"/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Мяч по своим свойствам многофункционален и поэтому мы используем его в комплексах упражнений фитбол-гимнастики как предмет, снаряд или опора.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912599"/>
            <a:r>
              <a:rPr lang="ru-RU" b="1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5426" y="1819189"/>
            <a:ext cx="6107949" cy="790792"/>
          </a:xfrm>
          <a:prstGeom prst="rect">
            <a:avLst/>
          </a:prstGeom>
        </p:spPr>
        <p:txBody>
          <a:bodyPr wrap="square" lIns="81951" tIns="40976" rIns="81951" bIns="40976">
            <a:spAutoFit/>
          </a:bodyPr>
          <a:lstStyle/>
          <a:p>
            <a:pPr defTabSz="912599"/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Комплексы упражнений на мячах в зависимости от поставленных частных задач и подбора средств  имеют различную направленность: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5406" y="2820229"/>
            <a:ext cx="5732900" cy="29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51" tIns="40976" rIns="81951" bIns="40976" numCol="1" anchor="ctr" anchorCtr="0" compatLnSpc="1">
            <a:prstTxWarp prst="textNoShape">
              <a:avLst/>
            </a:prstTxWarp>
            <a:spAutoFit/>
          </a:bodyPr>
          <a:lstStyle/>
          <a:p>
            <a:pPr indent="341457" algn="just" defTabSz="81950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для укрепления мышц рук и плечевого пояса;</a:t>
            </a:r>
            <a:endParaRPr lang="ru-RU" sz="25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0813" y="3319884"/>
            <a:ext cx="4275795" cy="29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951" tIns="40976" rIns="81951" bIns="40976" numCol="1" anchor="ctr" anchorCtr="0" compatLnSpc="1">
            <a:prstTxWarp prst="textNoShape">
              <a:avLst/>
            </a:prstTxWarp>
            <a:spAutoFit/>
          </a:bodyPr>
          <a:lstStyle/>
          <a:p>
            <a:pPr indent="341457" algn="just" defTabSz="81950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для укрепления мышц брюшного пресса; </a:t>
            </a:r>
            <a:endParaRPr lang="ru-RU" sz="25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91106" y="3945524"/>
            <a:ext cx="3856578" cy="29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951" tIns="40976" rIns="81951" bIns="40976" numCol="1" anchor="ctr" anchorCtr="0" compatLnSpc="1">
            <a:prstTxWarp prst="textNoShape">
              <a:avLst/>
            </a:prstTxWarp>
            <a:spAutoFit/>
          </a:bodyPr>
          <a:lstStyle/>
          <a:p>
            <a:pPr indent="341457" algn="just" defTabSz="81950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для укрепления мышц спины и таза; </a:t>
            </a:r>
            <a:endParaRPr lang="ru-RU" sz="25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" y="4446881"/>
            <a:ext cx="4125521" cy="575348"/>
          </a:xfrm>
          <a:prstGeom prst="rect">
            <a:avLst/>
          </a:prstGeom>
        </p:spPr>
        <p:txBody>
          <a:bodyPr wrap="square" lIns="81951" tIns="40976" rIns="81951" bIns="40976">
            <a:spAutoFit/>
          </a:bodyPr>
          <a:lstStyle/>
          <a:p>
            <a:pPr marL="456300" lvl="1" defTabSz="912599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     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укрепления мышц ног и свода стопы;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75073" y="5715010"/>
            <a:ext cx="5197115" cy="512134"/>
          </a:xfrm>
          <a:prstGeom prst="rect">
            <a:avLst/>
          </a:prstGeom>
        </p:spPr>
        <p:txBody>
          <a:bodyPr wrap="square" lIns="81951" tIns="40976" rIns="81951" bIns="40976">
            <a:spAutoFit/>
          </a:bodyPr>
          <a:lstStyle/>
          <a:p>
            <a:pPr marL="912599" lvl="2" defTabSz="912599"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для увеличения гибкости и подвижности в суставах;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447" y="7524772"/>
            <a:ext cx="5465007" cy="512134"/>
          </a:xfrm>
          <a:prstGeom prst="rect">
            <a:avLst/>
          </a:prstGeom>
        </p:spPr>
        <p:txBody>
          <a:bodyPr wrap="square" lIns="81951" tIns="40976" rIns="81951" bIns="40976">
            <a:spAutoFit/>
          </a:bodyPr>
          <a:lstStyle/>
          <a:p>
            <a:pPr defTabSz="912599"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для развития функции равновесия и вестибулярного аппарата;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12442" y="5237919"/>
            <a:ext cx="3031095" cy="29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951" tIns="40976" rIns="81951" bIns="40976" numCol="1" anchor="ctr" anchorCtr="0" compatLnSpc="1">
            <a:prstTxWarp prst="textNoShape">
              <a:avLst/>
            </a:prstTxWarp>
            <a:spAutoFit/>
          </a:bodyPr>
          <a:lstStyle/>
          <a:p>
            <a:pPr indent="341457" algn="just" defTabSz="81950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для формирования осанки; </a:t>
            </a:r>
            <a:endParaRPr lang="ru-RU" sz="25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77112" y="6285675"/>
            <a:ext cx="5021576" cy="29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951" tIns="40976" rIns="81951" bIns="40976" numCol="1" anchor="ctr" anchorCtr="0" compatLnSpc="1">
            <a:prstTxWarp prst="textNoShape">
              <a:avLst/>
            </a:prstTxWarp>
            <a:spAutoFit/>
          </a:bodyPr>
          <a:lstStyle/>
          <a:p>
            <a:pPr indent="341457" algn="just" defTabSz="81950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для развития ловкости и координации движений; </a:t>
            </a:r>
            <a:endParaRPr lang="ru-RU" sz="25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52" y="6858024"/>
            <a:ext cx="4929222" cy="359751"/>
          </a:xfrm>
          <a:prstGeom prst="rect">
            <a:avLst/>
          </a:prstGeom>
        </p:spPr>
        <p:txBody>
          <a:bodyPr wrap="square" lIns="81951" tIns="40976" rIns="81951" bIns="40976">
            <a:spAutoFit/>
          </a:bodyPr>
          <a:lstStyle/>
          <a:p>
            <a:pPr defTabSz="912599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развития танцевальности и музыкальности;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1466" y="8096277"/>
            <a:ext cx="6322239" cy="943405"/>
          </a:xfrm>
          <a:prstGeom prst="rect">
            <a:avLst/>
          </a:prstGeom>
        </p:spPr>
        <p:txBody>
          <a:bodyPr wrap="square" lIns="81951" tIns="40976" rIns="81951" bIns="40976">
            <a:spAutoFit/>
          </a:bodyPr>
          <a:lstStyle/>
          <a:p>
            <a:pPr defTabSz="912599"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для расслабления и релаксации как средств профилактики различных </a:t>
            </a:r>
          </a:p>
          <a:p>
            <a:pPr defTabSz="912599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заболеваний  (опорно-двигательного аппарата, внутренних органов).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7318" y="17"/>
            <a:ext cx="5354092" cy="852347"/>
          </a:xfrm>
          <a:prstGeom prst="rect">
            <a:avLst/>
          </a:prstGeom>
          <a:noFill/>
        </p:spPr>
        <p:txBody>
          <a:bodyPr wrap="square" lIns="81951" tIns="40976" rIns="81951" bIns="40976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2599"/>
            <a:r>
              <a:rPr lang="ru-RU" sz="2500" b="1" cap="all" dirty="0">
                <a:ln/>
                <a:solidFill>
                  <a:srgbClr val="1F497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Направленность</a:t>
            </a:r>
          </a:p>
          <a:p>
            <a:pPr algn="ctr" defTabSz="912599"/>
            <a:r>
              <a:rPr lang="ru-RU" sz="2500" b="1" cap="all" dirty="0">
                <a:ln/>
                <a:solidFill>
                  <a:srgbClr val="1F497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фитбол-гимнастики</a:t>
            </a:r>
          </a:p>
        </p:txBody>
      </p:sp>
      <p:pic>
        <p:nvPicPr>
          <p:cNvPr id="17" name="Рисунок 16" descr="DSC01287.JPG"/>
          <p:cNvPicPr>
            <a:picLocks noChangeAspect="1"/>
          </p:cNvPicPr>
          <p:nvPr/>
        </p:nvPicPr>
        <p:blipFill>
          <a:blip r:embed="rId2" cstate="print"/>
          <a:srcRect l="24833" t="12572" r="22897" b="8701"/>
          <a:stretch>
            <a:fillRect/>
          </a:stretch>
        </p:blipFill>
        <p:spPr>
          <a:xfrm>
            <a:off x="4291972" y="3821233"/>
            <a:ext cx="2234115" cy="23785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26396"/>
      </p:ext>
    </p:extLst>
  </p:cSld>
  <p:clrMapOvr>
    <a:masterClrMapping/>
  </p:clrMapOvr>
  <p:transition advTm="5342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073" grpId="0"/>
      <p:bldP spid="3074" grpId="0"/>
      <p:bldP spid="3075" grpId="0"/>
      <p:bldP spid="8" grpId="0"/>
      <p:bldP spid="9" grpId="0"/>
      <p:bldP spid="3076" grpId="0"/>
      <p:bldP spid="3078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244.JPG"/>
          <p:cNvPicPr>
            <a:picLocks noChangeAspect="1"/>
          </p:cNvPicPr>
          <p:nvPr/>
        </p:nvPicPr>
        <p:blipFill>
          <a:blip r:embed="rId2" cstate="print"/>
          <a:srcRect t="11628" r="4069" b="2325"/>
          <a:stretch>
            <a:fillRect/>
          </a:stretch>
        </p:blipFill>
        <p:spPr>
          <a:xfrm>
            <a:off x="640942" y="567927"/>
            <a:ext cx="3185748" cy="2126419"/>
          </a:xfrm>
          <a:prstGeom prst="round2Diag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2641" y="3258160"/>
            <a:ext cx="6161528" cy="1775548"/>
          </a:xfrm>
          <a:prstGeom prst="rect">
            <a:avLst/>
          </a:prstGeom>
          <a:noFill/>
        </p:spPr>
        <p:txBody>
          <a:bodyPr wrap="square" lIns="81975" tIns="40988" rIns="81975" bIns="40988" rtlCol="0">
            <a:spAutoFit/>
          </a:bodyPr>
          <a:lstStyle/>
          <a:p>
            <a:pPr defTabSz="912869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 занятиях фитбол-гимнастикой  сердечно-сосудистая система работает в щадящем режиме, ударная нагрузка на суставы ног гораздо меньше, чем при других аэробных тренировках.</a:t>
            </a:r>
          </a:p>
        </p:txBody>
      </p:sp>
      <p:pic>
        <p:nvPicPr>
          <p:cNvPr id="11" name="Рисунок 10" descr="DSC01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5590" y="380219"/>
            <a:ext cx="2143116" cy="285748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DSC01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8165" y="6511483"/>
            <a:ext cx="3048021" cy="228601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1245.JPG"/>
          <p:cNvPicPr>
            <a:picLocks noChangeAspect="1"/>
          </p:cNvPicPr>
          <p:nvPr/>
        </p:nvPicPr>
        <p:blipFill>
          <a:blip r:embed="rId5" cstate="print"/>
          <a:srcRect t="23611"/>
          <a:stretch>
            <a:fillRect/>
          </a:stretch>
        </p:blipFill>
        <p:spPr>
          <a:xfrm>
            <a:off x="242652" y="5072536"/>
            <a:ext cx="3865404" cy="221456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111086"/>
      </p:ext>
    </p:extLst>
  </p:cSld>
  <p:clrMapOvr>
    <a:masterClrMapping/>
  </p:clrMapOvr>
  <p:transition advTm="35125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250.JPG"/>
          <p:cNvPicPr>
            <a:picLocks noChangeAspect="1"/>
          </p:cNvPicPr>
          <p:nvPr/>
        </p:nvPicPr>
        <p:blipFill>
          <a:blip r:embed="rId3" cstate="print"/>
          <a:srcRect l="10937" t="21874" r="21094"/>
          <a:stretch>
            <a:fillRect/>
          </a:stretch>
        </p:blipFill>
        <p:spPr>
          <a:xfrm>
            <a:off x="482189" y="380974"/>
            <a:ext cx="2839661" cy="262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1252.JPG"/>
          <p:cNvPicPr>
            <a:picLocks noChangeAspect="1"/>
          </p:cNvPicPr>
          <p:nvPr/>
        </p:nvPicPr>
        <p:blipFill>
          <a:blip r:embed="rId4" cstate="print"/>
          <a:srcRect l="14285" t="3571" r="6250"/>
          <a:stretch>
            <a:fillRect/>
          </a:stretch>
        </p:blipFill>
        <p:spPr>
          <a:xfrm>
            <a:off x="3960065" y="630482"/>
            <a:ext cx="2518189" cy="2502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1254.JPG"/>
          <p:cNvPicPr>
            <a:picLocks noChangeAspect="1"/>
          </p:cNvPicPr>
          <p:nvPr/>
        </p:nvPicPr>
        <p:blipFill>
          <a:blip r:embed="rId5" cstate="print"/>
          <a:srcRect t="11458"/>
          <a:stretch>
            <a:fillRect/>
          </a:stretch>
        </p:blipFill>
        <p:spPr>
          <a:xfrm>
            <a:off x="3561770" y="5260204"/>
            <a:ext cx="3053951" cy="248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1256.JPG"/>
          <p:cNvPicPr>
            <a:picLocks noChangeAspect="1"/>
          </p:cNvPicPr>
          <p:nvPr/>
        </p:nvPicPr>
        <p:blipFill>
          <a:blip r:embed="rId6" cstate="print"/>
          <a:srcRect l="4687" t="8333"/>
          <a:stretch>
            <a:fillRect/>
          </a:stretch>
        </p:blipFill>
        <p:spPr>
          <a:xfrm>
            <a:off x="309042" y="5322767"/>
            <a:ext cx="2896867" cy="2534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8171" y="3445849"/>
            <a:ext cx="6054370" cy="1775580"/>
          </a:xfrm>
          <a:prstGeom prst="rect">
            <a:avLst/>
          </a:prstGeom>
          <a:noFill/>
        </p:spPr>
        <p:txBody>
          <a:bodyPr wrap="square" lIns="82007" tIns="41004" rIns="82007" bIns="41004" rtlCol="0">
            <a:spAutoFit/>
          </a:bodyPr>
          <a:lstStyle/>
          <a:p>
            <a:pPr defTabSz="913229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Мяч создает хорошую амортизацию и поэтому во время выполнения динамических упражнений на нем осевая нагрузка на позвоночник менее интенсивна, чем при ходьбе.</a:t>
            </a:r>
          </a:p>
        </p:txBody>
      </p:sp>
    </p:spTree>
    <p:extLst>
      <p:ext uri="{BB962C8B-B14F-4D97-AF65-F5344CB8AC3E}">
        <p14:creationId xmlns:p14="http://schemas.microsoft.com/office/powerpoint/2010/main" val="3266745774"/>
      </p:ext>
    </p:extLst>
  </p:cSld>
  <p:clrMapOvr>
    <a:masterClrMapping/>
  </p:clrMapOvr>
  <p:transition advTm="3112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1257.JPG"/>
          <p:cNvPicPr>
            <a:picLocks noChangeAspect="1"/>
          </p:cNvPicPr>
          <p:nvPr/>
        </p:nvPicPr>
        <p:blipFill>
          <a:blip r:embed="rId2" cstate="print"/>
          <a:srcRect l="25000" t="12784" r="3125" b="6250"/>
          <a:stretch>
            <a:fillRect/>
          </a:stretch>
        </p:blipFill>
        <p:spPr>
          <a:xfrm>
            <a:off x="3893679" y="505347"/>
            <a:ext cx="2724053" cy="21897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1260.JPG"/>
          <p:cNvPicPr>
            <a:picLocks noChangeAspect="1"/>
          </p:cNvPicPr>
          <p:nvPr/>
        </p:nvPicPr>
        <p:blipFill>
          <a:blip r:embed="rId3" cstate="print"/>
          <a:srcRect l="2343" t="23958" b="6250"/>
          <a:stretch>
            <a:fillRect/>
          </a:stretch>
        </p:blipFill>
        <p:spPr>
          <a:xfrm>
            <a:off x="1371152" y="5823286"/>
            <a:ext cx="4554173" cy="26830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1249.JPG"/>
          <p:cNvPicPr>
            <a:picLocks noChangeAspect="1"/>
          </p:cNvPicPr>
          <p:nvPr/>
        </p:nvPicPr>
        <p:blipFill>
          <a:blip r:embed="rId4" cstate="print"/>
          <a:srcRect l="4687" t="28125" r="1562" b="7291"/>
          <a:stretch>
            <a:fillRect/>
          </a:stretch>
        </p:blipFill>
        <p:spPr>
          <a:xfrm>
            <a:off x="309033" y="1005871"/>
            <a:ext cx="3335466" cy="20589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9024" y="3258160"/>
            <a:ext cx="6375842" cy="2452729"/>
          </a:xfrm>
          <a:prstGeom prst="rect">
            <a:avLst/>
          </a:prstGeom>
          <a:noFill/>
        </p:spPr>
        <p:txBody>
          <a:bodyPr wrap="square" lIns="82047" tIns="41024" rIns="82047" bIns="41024" rtlCol="0">
            <a:spAutoFit/>
          </a:bodyPr>
          <a:lstStyle/>
          <a:p>
            <a:pPr defTabSz="913679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Дети, занимающиеся фитбол-гимнастикой, меньше болеют, у них улучшается осанка, внимание, настроение, появляется чувство радости, удовольствия.  На положительном эмоциональном фоне быстрее и эффективнее проходит процесс обучения двигательным умениям и навыкам.</a:t>
            </a:r>
          </a:p>
        </p:txBody>
      </p:sp>
    </p:spTree>
    <p:extLst>
      <p:ext uri="{BB962C8B-B14F-4D97-AF65-F5344CB8AC3E}">
        <p14:creationId xmlns:p14="http://schemas.microsoft.com/office/powerpoint/2010/main" val="4639907"/>
      </p:ext>
    </p:extLst>
  </p:cSld>
  <p:clrMapOvr>
    <a:masterClrMapping/>
  </p:clrMapOvr>
  <p:transition advTm="2687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1789" y="380219"/>
            <a:ext cx="6072230" cy="124648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defTabSz="914220"/>
            <a:r>
              <a:rPr lang="ru-RU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 детьми ясельного возраста и младших групп вместо фитболов используем надувные игрушки</a:t>
            </a:r>
          </a:p>
        </p:txBody>
      </p:sp>
      <p:pic>
        <p:nvPicPr>
          <p:cNvPr id="16" name="Рисунок 15" descr="DSC00601.JPG"/>
          <p:cNvPicPr>
            <a:picLocks noChangeAspect="1"/>
          </p:cNvPicPr>
          <p:nvPr/>
        </p:nvPicPr>
        <p:blipFill>
          <a:blip r:embed="rId2" cstate="print"/>
          <a:srcRect l="6825" t="19608" r="6715"/>
          <a:stretch>
            <a:fillRect/>
          </a:stretch>
        </p:blipFill>
        <p:spPr>
          <a:xfrm>
            <a:off x="309024" y="1694060"/>
            <a:ext cx="3678319" cy="256512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DSC00603.JPG"/>
          <p:cNvPicPr>
            <a:picLocks noChangeAspect="1"/>
          </p:cNvPicPr>
          <p:nvPr/>
        </p:nvPicPr>
        <p:blipFill>
          <a:blip r:embed="rId3" cstate="print"/>
          <a:srcRect l="15625" t="9375"/>
          <a:stretch>
            <a:fillRect/>
          </a:stretch>
        </p:blipFill>
        <p:spPr>
          <a:xfrm>
            <a:off x="4491121" y="2569955"/>
            <a:ext cx="2064007" cy="295586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DSC01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791" y="4509439"/>
            <a:ext cx="3871550" cy="273663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DSC00559.JPG"/>
          <p:cNvPicPr>
            <a:picLocks noChangeAspect="1"/>
          </p:cNvPicPr>
          <p:nvPr/>
        </p:nvPicPr>
        <p:blipFill>
          <a:blip r:embed="rId5" cstate="print"/>
          <a:srcRect t="11111" b="8333"/>
          <a:stretch>
            <a:fillRect/>
          </a:stretch>
        </p:blipFill>
        <p:spPr>
          <a:xfrm>
            <a:off x="3163470" y="7011994"/>
            <a:ext cx="3369392" cy="185016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2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281</Words>
  <Application>Microsoft Office PowerPoint</Application>
  <PresentationFormat>Экран (4:3)</PresentationFormat>
  <Paragraphs>27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</cp:revision>
  <dcterms:created xsi:type="dcterms:W3CDTF">2016-10-27T11:42:09Z</dcterms:created>
  <dcterms:modified xsi:type="dcterms:W3CDTF">2016-10-27T11:49:51Z</dcterms:modified>
</cp:coreProperties>
</file>