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sldIdLst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x="6858000" cy="9144000" type="screen4x3"/>
  <p:notesSz cx="6858000" cy="9144000"/>
  <p:defaultTextStyle>
    <a:defPPr>
      <a:defRPr lang="ru-RU"/>
    </a:defPPr>
    <a:lvl1pPr marL="0" algn="l" defTabSz="9116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850" algn="l" defTabSz="9116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699" algn="l" defTabSz="9116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7550" algn="l" defTabSz="9116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3400" algn="l" defTabSz="9116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9253" algn="l" defTabSz="9116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5102" algn="l" defTabSz="9116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0951" algn="l" defTabSz="9116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6792" algn="l" defTabSz="9116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2538" y="-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7" y="2840613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359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49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8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216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309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7" y="2840611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1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7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074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29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6" y="5875870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6" y="3875663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9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8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8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7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97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15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7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608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204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3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233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7" y="366188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31" y="2046818"/>
            <a:ext cx="303014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40" indent="0">
              <a:buNone/>
              <a:defRPr sz="2000" b="1"/>
            </a:lvl2pPr>
            <a:lvl3pPr marL="911879" indent="0">
              <a:buNone/>
              <a:defRPr sz="1800" b="1"/>
            </a:lvl3pPr>
            <a:lvl4pPr marL="1367820" indent="0">
              <a:buNone/>
              <a:defRPr sz="1600" b="1"/>
            </a:lvl4pPr>
            <a:lvl5pPr marL="1823759" indent="0">
              <a:buNone/>
              <a:defRPr sz="1600" b="1"/>
            </a:lvl5pPr>
            <a:lvl6pPr marL="2279702" indent="0">
              <a:buNone/>
              <a:defRPr sz="1600" b="1"/>
            </a:lvl6pPr>
            <a:lvl7pPr marL="2735641" indent="0">
              <a:buNone/>
              <a:defRPr sz="1600" b="1"/>
            </a:lvl7pPr>
            <a:lvl8pPr marL="3191580" indent="0">
              <a:buNone/>
              <a:defRPr sz="1600" b="1"/>
            </a:lvl8pPr>
            <a:lvl9pPr marL="364751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31" y="2899837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8"/>
            <a:ext cx="303133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40" indent="0">
              <a:buNone/>
              <a:defRPr sz="2000" b="1"/>
            </a:lvl2pPr>
            <a:lvl3pPr marL="911879" indent="0">
              <a:buNone/>
              <a:defRPr sz="1800" b="1"/>
            </a:lvl3pPr>
            <a:lvl4pPr marL="1367820" indent="0">
              <a:buNone/>
              <a:defRPr sz="1600" b="1"/>
            </a:lvl4pPr>
            <a:lvl5pPr marL="1823759" indent="0">
              <a:buNone/>
              <a:defRPr sz="1600" b="1"/>
            </a:lvl5pPr>
            <a:lvl6pPr marL="2279702" indent="0">
              <a:buNone/>
              <a:defRPr sz="1600" b="1"/>
            </a:lvl6pPr>
            <a:lvl7pPr marL="2735641" indent="0">
              <a:buNone/>
              <a:defRPr sz="1600" b="1"/>
            </a:lvl7pPr>
            <a:lvl8pPr marL="3191580" indent="0">
              <a:buNone/>
              <a:defRPr sz="1600" b="1"/>
            </a:lvl8pPr>
            <a:lvl9pPr marL="364751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7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140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916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057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70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325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510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5940" indent="0">
              <a:buNone/>
              <a:defRPr sz="1200"/>
            </a:lvl2pPr>
            <a:lvl3pPr marL="911879" indent="0">
              <a:buNone/>
              <a:defRPr sz="1000"/>
            </a:lvl3pPr>
            <a:lvl4pPr marL="1367820" indent="0">
              <a:buNone/>
              <a:defRPr sz="900"/>
            </a:lvl4pPr>
            <a:lvl5pPr marL="1823759" indent="0">
              <a:buNone/>
              <a:defRPr sz="900"/>
            </a:lvl5pPr>
            <a:lvl6pPr marL="2279702" indent="0">
              <a:buNone/>
              <a:defRPr sz="900"/>
            </a:lvl6pPr>
            <a:lvl7pPr marL="2735641" indent="0">
              <a:buNone/>
              <a:defRPr sz="900"/>
            </a:lvl7pPr>
            <a:lvl8pPr marL="3191580" indent="0">
              <a:buNone/>
              <a:defRPr sz="900"/>
            </a:lvl8pPr>
            <a:lvl9pPr marL="364751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35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4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8" y="6400801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8" y="817035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5940" indent="0">
              <a:buNone/>
              <a:defRPr sz="2800"/>
            </a:lvl2pPr>
            <a:lvl3pPr marL="911879" indent="0">
              <a:buNone/>
              <a:defRPr sz="2400"/>
            </a:lvl3pPr>
            <a:lvl4pPr marL="1367820" indent="0">
              <a:buNone/>
              <a:defRPr sz="2000"/>
            </a:lvl4pPr>
            <a:lvl5pPr marL="1823759" indent="0">
              <a:buNone/>
              <a:defRPr sz="2000"/>
            </a:lvl5pPr>
            <a:lvl6pPr marL="2279702" indent="0">
              <a:buNone/>
              <a:defRPr sz="2000"/>
            </a:lvl6pPr>
            <a:lvl7pPr marL="2735641" indent="0">
              <a:buNone/>
              <a:defRPr sz="2000"/>
            </a:lvl7pPr>
            <a:lvl8pPr marL="3191580" indent="0">
              <a:buNone/>
              <a:defRPr sz="2000"/>
            </a:lvl8pPr>
            <a:lvl9pPr marL="3647512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8" y="715648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5940" indent="0">
              <a:buNone/>
              <a:defRPr sz="1200"/>
            </a:lvl2pPr>
            <a:lvl3pPr marL="911879" indent="0">
              <a:buNone/>
              <a:defRPr sz="1000"/>
            </a:lvl3pPr>
            <a:lvl4pPr marL="1367820" indent="0">
              <a:buNone/>
              <a:defRPr sz="900"/>
            </a:lvl4pPr>
            <a:lvl5pPr marL="1823759" indent="0">
              <a:buNone/>
              <a:defRPr sz="900"/>
            </a:lvl5pPr>
            <a:lvl6pPr marL="2279702" indent="0">
              <a:buNone/>
              <a:defRPr sz="900"/>
            </a:lvl6pPr>
            <a:lvl7pPr marL="2735641" indent="0">
              <a:buNone/>
              <a:defRPr sz="900"/>
            </a:lvl7pPr>
            <a:lvl8pPr marL="3191580" indent="0">
              <a:buNone/>
              <a:defRPr sz="900"/>
            </a:lvl8pPr>
            <a:lvl9pPr marL="364751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321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360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8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214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92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7" y="284060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346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7794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6" y="5875870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6" y="387566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0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1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2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2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03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64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25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8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70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2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28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6360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7" y="366188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28" y="2046818"/>
            <a:ext cx="303014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75" indent="0">
              <a:buNone/>
              <a:defRPr sz="2000" b="1"/>
            </a:lvl2pPr>
            <a:lvl3pPr marL="912149" indent="0">
              <a:buNone/>
              <a:defRPr sz="1800" b="1"/>
            </a:lvl3pPr>
            <a:lvl4pPr marL="1368225" indent="0">
              <a:buNone/>
              <a:defRPr sz="1600" b="1"/>
            </a:lvl4pPr>
            <a:lvl5pPr marL="1824299" indent="0">
              <a:buNone/>
              <a:defRPr sz="1600" b="1"/>
            </a:lvl5pPr>
            <a:lvl6pPr marL="2280375" indent="0">
              <a:buNone/>
              <a:defRPr sz="1600" b="1"/>
            </a:lvl6pPr>
            <a:lvl7pPr marL="2736450" indent="0">
              <a:buNone/>
              <a:defRPr sz="1600" b="1"/>
            </a:lvl7pPr>
            <a:lvl8pPr marL="3192525" indent="0">
              <a:buNone/>
              <a:defRPr sz="1600" b="1"/>
            </a:lvl8pPr>
            <a:lvl9pPr marL="364859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28" y="2899837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8"/>
            <a:ext cx="303133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75" indent="0">
              <a:buNone/>
              <a:defRPr sz="2000" b="1"/>
            </a:lvl2pPr>
            <a:lvl3pPr marL="912149" indent="0">
              <a:buNone/>
              <a:defRPr sz="1800" b="1"/>
            </a:lvl3pPr>
            <a:lvl4pPr marL="1368225" indent="0">
              <a:buNone/>
              <a:defRPr sz="1600" b="1"/>
            </a:lvl4pPr>
            <a:lvl5pPr marL="1824299" indent="0">
              <a:buNone/>
              <a:defRPr sz="1600" b="1"/>
            </a:lvl5pPr>
            <a:lvl6pPr marL="2280375" indent="0">
              <a:buNone/>
              <a:defRPr sz="1600" b="1"/>
            </a:lvl6pPr>
            <a:lvl7pPr marL="2736450" indent="0">
              <a:buNone/>
              <a:defRPr sz="1600" b="1"/>
            </a:lvl7pPr>
            <a:lvl8pPr marL="3192525" indent="0">
              <a:buNone/>
              <a:defRPr sz="1600" b="1"/>
            </a:lvl8pPr>
            <a:lvl9pPr marL="364859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7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196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257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82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6" y="5875870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6" y="3875665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8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6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5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9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51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09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67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99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70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322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50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6075" indent="0">
              <a:buNone/>
              <a:defRPr sz="1200"/>
            </a:lvl2pPr>
            <a:lvl3pPr marL="912149" indent="0">
              <a:buNone/>
              <a:defRPr sz="1000"/>
            </a:lvl3pPr>
            <a:lvl4pPr marL="1368225" indent="0">
              <a:buNone/>
              <a:defRPr sz="900"/>
            </a:lvl4pPr>
            <a:lvl5pPr marL="1824299" indent="0">
              <a:buNone/>
              <a:defRPr sz="900"/>
            </a:lvl5pPr>
            <a:lvl6pPr marL="2280375" indent="0">
              <a:buNone/>
              <a:defRPr sz="900"/>
            </a:lvl6pPr>
            <a:lvl7pPr marL="2736450" indent="0">
              <a:buNone/>
              <a:defRPr sz="900"/>
            </a:lvl7pPr>
            <a:lvl8pPr marL="3192525" indent="0">
              <a:buNone/>
              <a:defRPr sz="900"/>
            </a:lvl8pPr>
            <a:lvl9pPr marL="364859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19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8" y="6400801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8" y="817035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6075" indent="0">
              <a:buNone/>
              <a:defRPr sz="2800"/>
            </a:lvl2pPr>
            <a:lvl3pPr marL="912149" indent="0">
              <a:buNone/>
              <a:defRPr sz="2400"/>
            </a:lvl3pPr>
            <a:lvl4pPr marL="1368225" indent="0">
              <a:buNone/>
              <a:defRPr sz="2000"/>
            </a:lvl4pPr>
            <a:lvl5pPr marL="1824299" indent="0">
              <a:buNone/>
              <a:defRPr sz="2000"/>
            </a:lvl5pPr>
            <a:lvl6pPr marL="2280375" indent="0">
              <a:buNone/>
              <a:defRPr sz="2000"/>
            </a:lvl6pPr>
            <a:lvl7pPr marL="2736450" indent="0">
              <a:buNone/>
              <a:defRPr sz="2000"/>
            </a:lvl7pPr>
            <a:lvl8pPr marL="3192525" indent="0">
              <a:buNone/>
              <a:defRPr sz="2000"/>
            </a:lvl8pPr>
            <a:lvl9pPr marL="3648592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8" y="7156478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6075" indent="0">
              <a:buNone/>
              <a:defRPr sz="1200"/>
            </a:lvl2pPr>
            <a:lvl3pPr marL="912149" indent="0">
              <a:buNone/>
              <a:defRPr sz="1000"/>
            </a:lvl3pPr>
            <a:lvl4pPr marL="1368225" indent="0">
              <a:buNone/>
              <a:defRPr sz="900"/>
            </a:lvl4pPr>
            <a:lvl5pPr marL="1824299" indent="0">
              <a:buNone/>
              <a:defRPr sz="900"/>
            </a:lvl5pPr>
            <a:lvl6pPr marL="2280375" indent="0">
              <a:buNone/>
              <a:defRPr sz="900"/>
            </a:lvl6pPr>
            <a:lvl7pPr marL="2736450" indent="0">
              <a:buNone/>
              <a:defRPr sz="900"/>
            </a:lvl7pPr>
            <a:lvl8pPr marL="3192525" indent="0">
              <a:buNone/>
              <a:defRPr sz="900"/>
            </a:lvl8pPr>
            <a:lvl9pPr marL="364859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6776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650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8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211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0581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7" y="2840604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0276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4922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6" y="5875870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6" y="3875656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2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7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0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12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7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37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00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7376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9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24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837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7" y="366188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24" y="2046818"/>
            <a:ext cx="303014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255" indent="0">
              <a:buNone/>
              <a:defRPr sz="2000" b="1"/>
            </a:lvl2pPr>
            <a:lvl3pPr marL="912509" indent="0">
              <a:buNone/>
              <a:defRPr sz="1800" b="1"/>
            </a:lvl3pPr>
            <a:lvl4pPr marL="1368764" indent="0">
              <a:buNone/>
              <a:defRPr sz="1600" b="1"/>
            </a:lvl4pPr>
            <a:lvl5pPr marL="1825018" indent="0">
              <a:buNone/>
              <a:defRPr sz="1600" b="1"/>
            </a:lvl5pPr>
            <a:lvl6pPr marL="2281273" indent="0">
              <a:buNone/>
              <a:defRPr sz="1600" b="1"/>
            </a:lvl6pPr>
            <a:lvl7pPr marL="2737529" indent="0">
              <a:buNone/>
              <a:defRPr sz="1600" b="1"/>
            </a:lvl7pPr>
            <a:lvl8pPr marL="3193784" indent="0">
              <a:buNone/>
              <a:defRPr sz="1600" b="1"/>
            </a:lvl8pPr>
            <a:lvl9pPr marL="365003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24" y="2899837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8"/>
            <a:ext cx="303133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255" indent="0">
              <a:buNone/>
              <a:defRPr sz="2000" b="1"/>
            </a:lvl2pPr>
            <a:lvl3pPr marL="912509" indent="0">
              <a:buNone/>
              <a:defRPr sz="1800" b="1"/>
            </a:lvl3pPr>
            <a:lvl4pPr marL="1368764" indent="0">
              <a:buNone/>
              <a:defRPr sz="1600" b="1"/>
            </a:lvl4pPr>
            <a:lvl5pPr marL="1825018" indent="0">
              <a:buNone/>
              <a:defRPr sz="1600" b="1"/>
            </a:lvl5pPr>
            <a:lvl6pPr marL="2281273" indent="0">
              <a:buNone/>
              <a:defRPr sz="1600" b="1"/>
            </a:lvl6pPr>
            <a:lvl7pPr marL="2737529" indent="0">
              <a:buNone/>
              <a:defRPr sz="1600" b="1"/>
            </a:lvl7pPr>
            <a:lvl8pPr marL="3193784" indent="0">
              <a:buNone/>
              <a:defRPr sz="1600" b="1"/>
            </a:lvl8pPr>
            <a:lvl9pPr marL="365003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7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920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8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20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33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1842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1255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70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318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503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6255" indent="0">
              <a:buNone/>
              <a:defRPr sz="1200"/>
            </a:lvl2pPr>
            <a:lvl3pPr marL="912509" indent="0">
              <a:buNone/>
              <a:defRPr sz="1000"/>
            </a:lvl3pPr>
            <a:lvl4pPr marL="1368764" indent="0">
              <a:buNone/>
              <a:defRPr sz="900"/>
            </a:lvl4pPr>
            <a:lvl5pPr marL="1825018" indent="0">
              <a:buNone/>
              <a:defRPr sz="900"/>
            </a:lvl5pPr>
            <a:lvl6pPr marL="2281273" indent="0">
              <a:buNone/>
              <a:defRPr sz="900"/>
            </a:lvl6pPr>
            <a:lvl7pPr marL="2737529" indent="0">
              <a:buNone/>
              <a:defRPr sz="900"/>
            </a:lvl7pPr>
            <a:lvl8pPr marL="3193784" indent="0">
              <a:buNone/>
              <a:defRPr sz="900"/>
            </a:lvl8pPr>
            <a:lvl9pPr marL="365003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777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8" y="6400801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8" y="817035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6255" indent="0">
              <a:buNone/>
              <a:defRPr sz="2800"/>
            </a:lvl2pPr>
            <a:lvl3pPr marL="912509" indent="0">
              <a:buNone/>
              <a:defRPr sz="2400"/>
            </a:lvl3pPr>
            <a:lvl4pPr marL="1368764" indent="0">
              <a:buNone/>
              <a:defRPr sz="2000"/>
            </a:lvl4pPr>
            <a:lvl5pPr marL="1825018" indent="0">
              <a:buNone/>
              <a:defRPr sz="2000"/>
            </a:lvl5pPr>
            <a:lvl6pPr marL="2281273" indent="0">
              <a:buNone/>
              <a:defRPr sz="2000"/>
            </a:lvl6pPr>
            <a:lvl7pPr marL="2737529" indent="0">
              <a:buNone/>
              <a:defRPr sz="2000"/>
            </a:lvl7pPr>
            <a:lvl8pPr marL="3193784" indent="0">
              <a:buNone/>
              <a:defRPr sz="2000"/>
            </a:lvl8pPr>
            <a:lvl9pPr marL="365003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8" y="7156474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6255" indent="0">
              <a:buNone/>
              <a:defRPr sz="1200"/>
            </a:lvl2pPr>
            <a:lvl3pPr marL="912509" indent="0">
              <a:buNone/>
              <a:defRPr sz="1000"/>
            </a:lvl3pPr>
            <a:lvl4pPr marL="1368764" indent="0">
              <a:buNone/>
              <a:defRPr sz="900"/>
            </a:lvl4pPr>
            <a:lvl5pPr marL="1825018" indent="0">
              <a:buNone/>
              <a:defRPr sz="900"/>
            </a:lvl5pPr>
            <a:lvl6pPr marL="2281273" indent="0">
              <a:buNone/>
              <a:defRPr sz="900"/>
            </a:lvl6pPr>
            <a:lvl7pPr marL="2737529" indent="0">
              <a:buNone/>
              <a:defRPr sz="900"/>
            </a:lvl7pPr>
            <a:lvl8pPr marL="3193784" indent="0">
              <a:buNone/>
              <a:defRPr sz="900"/>
            </a:lvl8pPr>
            <a:lvl9pPr marL="365003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8566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612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8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207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0735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7" y="284059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2914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8177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6" y="5875870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6" y="3875651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9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3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112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92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19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1840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7" y="366188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19" y="2046818"/>
            <a:ext cx="303014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80" indent="0">
              <a:buNone/>
              <a:defRPr sz="2000" b="1"/>
            </a:lvl2pPr>
            <a:lvl3pPr marL="912959" indent="0">
              <a:buNone/>
              <a:defRPr sz="1800" b="1"/>
            </a:lvl3pPr>
            <a:lvl4pPr marL="1369439" indent="0">
              <a:buNone/>
              <a:defRPr sz="1600" b="1"/>
            </a:lvl4pPr>
            <a:lvl5pPr marL="1825918" indent="0">
              <a:buNone/>
              <a:defRPr sz="1600" b="1"/>
            </a:lvl5pPr>
            <a:lvl6pPr marL="2282398" indent="0">
              <a:buNone/>
              <a:defRPr sz="1600" b="1"/>
            </a:lvl6pPr>
            <a:lvl7pPr marL="2738879" indent="0">
              <a:buNone/>
              <a:defRPr sz="1600" b="1"/>
            </a:lvl7pPr>
            <a:lvl8pPr marL="3195358" indent="0">
              <a:buNone/>
              <a:defRPr sz="1600" b="1"/>
            </a:lvl8pPr>
            <a:lvl9pPr marL="365183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19" y="2899837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8"/>
            <a:ext cx="303133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80" indent="0">
              <a:buNone/>
              <a:defRPr sz="2000" b="1"/>
            </a:lvl2pPr>
            <a:lvl3pPr marL="912959" indent="0">
              <a:buNone/>
              <a:defRPr sz="1800" b="1"/>
            </a:lvl3pPr>
            <a:lvl4pPr marL="1369439" indent="0">
              <a:buNone/>
              <a:defRPr sz="1600" b="1"/>
            </a:lvl4pPr>
            <a:lvl5pPr marL="1825918" indent="0">
              <a:buNone/>
              <a:defRPr sz="1600" b="1"/>
            </a:lvl5pPr>
            <a:lvl6pPr marL="2282398" indent="0">
              <a:buNone/>
              <a:defRPr sz="1600" b="1"/>
            </a:lvl6pPr>
            <a:lvl7pPr marL="2738879" indent="0">
              <a:buNone/>
              <a:defRPr sz="1600" b="1"/>
            </a:lvl7pPr>
            <a:lvl8pPr marL="3195358" indent="0">
              <a:buNone/>
              <a:defRPr sz="1600" b="1"/>
            </a:lvl8pPr>
            <a:lvl9pPr marL="365183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7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382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7" y="366188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33" y="2046818"/>
            <a:ext cx="303014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50" indent="0">
              <a:buNone/>
              <a:defRPr sz="2000" b="1"/>
            </a:lvl2pPr>
            <a:lvl3pPr marL="911699" indent="0">
              <a:buNone/>
              <a:defRPr sz="1800" b="1"/>
            </a:lvl3pPr>
            <a:lvl4pPr marL="1367550" indent="0">
              <a:buNone/>
              <a:defRPr sz="1600" b="1"/>
            </a:lvl4pPr>
            <a:lvl5pPr marL="1823400" indent="0">
              <a:buNone/>
              <a:defRPr sz="1600" b="1"/>
            </a:lvl5pPr>
            <a:lvl6pPr marL="2279253" indent="0">
              <a:buNone/>
              <a:defRPr sz="1600" b="1"/>
            </a:lvl6pPr>
            <a:lvl7pPr marL="2735102" indent="0">
              <a:buNone/>
              <a:defRPr sz="1600" b="1"/>
            </a:lvl7pPr>
            <a:lvl8pPr marL="3190951" indent="0">
              <a:buNone/>
              <a:defRPr sz="1600" b="1"/>
            </a:lvl8pPr>
            <a:lvl9pPr marL="364679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33" y="2899837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8"/>
            <a:ext cx="303133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50" indent="0">
              <a:buNone/>
              <a:defRPr sz="2000" b="1"/>
            </a:lvl2pPr>
            <a:lvl3pPr marL="911699" indent="0">
              <a:buNone/>
              <a:defRPr sz="1800" b="1"/>
            </a:lvl3pPr>
            <a:lvl4pPr marL="1367550" indent="0">
              <a:buNone/>
              <a:defRPr sz="1600" b="1"/>
            </a:lvl4pPr>
            <a:lvl5pPr marL="1823400" indent="0">
              <a:buNone/>
              <a:defRPr sz="1600" b="1"/>
            </a:lvl5pPr>
            <a:lvl6pPr marL="2279253" indent="0">
              <a:buNone/>
              <a:defRPr sz="1600" b="1"/>
            </a:lvl6pPr>
            <a:lvl7pPr marL="2735102" indent="0">
              <a:buNone/>
              <a:defRPr sz="1600" b="1"/>
            </a:lvl7pPr>
            <a:lvl8pPr marL="3190951" indent="0">
              <a:buNone/>
              <a:defRPr sz="1600" b="1"/>
            </a:lvl8pPr>
            <a:lvl9pPr marL="364679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7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1069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4533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3060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70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313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98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6480" indent="0">
              <a:buNone/>
              <a:defRPr sz="1200"/>
            </a:lvl2pPr>
            <a:lvl3pPr marL="912959" indent="0">
              <a:buNone/>
              <a:defRPr sz="1000"/>
            </a:lvl3pPr>
            <a:lvl4pPr marL="1369439" indent="0">
              <a:buNone/>
              <a:defRPr sz="900"/>
            </a:lvl4pPr>
            <a:lvl5pPr marL="1825918" indent="0">
              <a:buNone/>
              <a:defRPr sz="900"/>
            </a:lvl5pPr>
            <a:lvl6pPr marL="2282398" indent="0">
              <a:buNone/>
              <a:defRPr sz="900"/>
            </a:lvl6pPr>
            <a:lvl7pPr marL="2738879" indent="0">
              <a:buNone/>
              <a:defRPr sz="900"/>
            </a:lvl7pPr>
            <a:lvl8pPr marL="3195358" indent="0">
              <a:buNone/>
              <a:defRPr sz="900"/>
            </a:lvl8pPr>
            <a:lvl9pPr marL="365183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2614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8" y="6400801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8" y="817035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6480" indent="0">
              <a:buNone/>
              <a:defRPr sz="2800"/>
            </a:lvl2pPr>
            <a:lvl3pPr marL="912959" indent="0">
              <a:buNone/>
              <a:defRPr sz="2400"/>
            </a:lvl3pPr>
            <a:lvl4pPr marL="1369439" indent="0">
              <a:buNone/>
              <a:defRPr sz="2000"/>
            </a:lvl4pPr>
            <a:lvl5pPr marL="1825918" indent="0">
              <a:buNone/>
              <a:defRPr sz="2000"/>
            </a:lvl5pPr>
            <a:lvl6pPr marL="2282398" indent="0">
              <a:buNone/>
              <a:defRPr sz="2000"/>
            </a:lvl6pPr>
            <a:lvl7pPr marL="2738879" indent="0">
              <a:buNone/>
              <a:defRPr sz="2000"/>
            </a:lvl7pPr>
            <a:lvl8pPr marL="3195358" indent="0">
              <a:buNone/>
              <a:defRPr sz="2000"/>
            </a:lvl8pPr>
            <a:lvl9pPr marL="365183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8" y="7156469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6480" indent="0">
              <a:buNone/>
              <a:defRPr sz="1200"/>
            </a:lvl2pPr>
            <a:lvl3pPr marL="912959" indent="0">
              <a:buNone/>
              <a:defRPr sz="1000"/>
            </a:lvl3pPr>
            <a:lvl4pPr marL="1369439" indent="0">
              <a:buNone/>
              <a:defRPr sz="900"/>
            </a:lvl4pPr>
            <a:lvl5pPr marL="1825918" indent="0">
              <a:buNone/>
              <a:defRPr sz="900"/>
            </a:lvl5pPr>
            <a:lvl6pPr marL="2282398" indent="0">
              <a:buNone/>
              <a:defRPr sz="900"/>
            </a:lvl6pPr>
            <a:lvl7pPr marL="2738879" indent="0">
              <a:buNone/>
              <a:defRPr sz="900"/>
            </a:lvl7pPr>
            <a:lvl8pPr marL="3195358" indent="0">
              <a:buNone/>
              <a:defRPr sz="900"/>
            </a:lvl8pPr>
            <a:lvl9pPr marL="365183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2442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0752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8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202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94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7" y="2840592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6610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9054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6" y="5875870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6" y="3875644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1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9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7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5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3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6331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85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12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72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2380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7" y="366188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12" y="2046818"/>
            <a:ext cx="303014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5" indent="0">
              <a:buNone/>
              <a:defRPr sz="2000" b="1"/>
            </a:lvl2pPr>
            <a:lvl3pPr marL="913589" indent="0">
              <a:buNone/>
              <a:defRPr sz="1800" b="1"/>
            </a:lvl3pPr>
            <a:lvl4pPr marL="1370384" indent="0">
              <a:buNone/>
              <a:defRPr sz="1600" b="1"/>
            </a:lvl4pPr>
            <a:lvl5pPr marL="1827178" indent="0">
              <a:buNone/>
              <a:defRPr sz="1600" b="1"/>
            </a:lvl5pPr>
            <a:lvl6pPr marL="2283974" indent="0">
              <a:buNone/>
              <a:defRPr sz="1600" b="1"/>
            </a:lvl6pPr>
            <a:lvl7pPr marL="2740769" indent="0">
              <a:buNone/>
              <a:defRPr sz="1600" b="1"/>
            </a:lvl7pPr>
            <a:lvl8pPr marL="3197563" indent="0">
              <a:buNone/>
              <a:defRPr sz="1600" b="1"/>
            </a:lvl8pPr>
            <a:lvl9pPr marL="36543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12" y="2899837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8"/>
            <a:ext cx="303133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5" indent="0">
              <a:buNone/>
              <a:defRPr sz="2000" b="1"/>
            </a:lvl2pPr>
            <a:lvl3pPr marL="913589" indent="0">
              <a:buNone/>
              <a:defRPr sz="1800" b="1"/>
            </a:lvl3pPr>
            <a:lvl4pPr marL="1370384" indent="0">
              <a:buNone/>
              <a:defRPr sz="1600" b="1"/>
            </a:lvl4pPr>
            <a:lvl5pPr marL="1827178" indent="0">
              <a:buNone/>
              <a:defRPr sz="1600" b="1"/>
            </a:lvl5pPr>
            <a:lvl6pPr marL="2283974" indent="0">
              <a:buNone/>
              <a:defRPr sz="1600" b="1"/>
            </a:lvl6pPr>
            <a:lvl7pPr marL="2740769" indent="0">
              <a:buNone/>
              <a:defRPr sz="1600" b="1"/>
            </a:lvl7pPr>
            <a:lvl8pPr marL="3197563" indent="0">
              <a:buNone/>
              <a:defRPr sz="1600" b="1"/>
            </a:lvl8pPr>
            <a:lvl9pPr marL="36543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7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7275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8076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8324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70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306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91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6795" indent="0">
              <a:buNone/>
              <a:defRPr sz="1200"/>
            </a:lvl2pPr>
            <a:lvl3pPr marL="913589" indent="0">
              <a:buNone/>
              <a:defRPr sz="1000"/>
            </a:lvl3pPr>
            <a:lvl4pPr marL="1370384" indent="0">
              <a:buNone/>
              <a:defRPr sz="900"/>
            </a:lvl4pPr>
            <a:lvl5pPr marL="1827178" indent="0">
              <a:buNone/>
              <a:defRPr sz="900"/>
            </a:lvl5pPr>
            <a:lvl6pPr marL="2283974" indent="0">
              <a:buNone/>
              <a:defRPr sz="900"/>
            </a:lvl6pPr>
            <a:lvl7pPr marL="2740769" indent="0">
              <a:buNone/>
              <a:defRPr sz="900"/>
            </a:lvl7pPr>
            <a:lvl8pPr marL="3197563" indent="0">
              <a:buNone/>
              <a:defRPr sz="900"/>
            </a:lvl8pPr>
            <a:lvl9pPr marL="36543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3989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8" y="6400801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8" y="817035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6795" indent="0">
              <a:buNone/>
              <a:defRPr sz="2800"/>
            </a:lvl2pPr>
            <a:lvl3pPr marL="913589" indent="0">
              <a:buNone/>
              <a:defRPr sz="2400"/>
            </a:lvl3pPr>
            <a:lvl4pPr marL="1370384" indent="0">
              <a:buNone/>
              <a:defRPr sz="2000"/>
            </a:lvl4pPr>
            <a:lvl5pPr marL="1827178" indent="0">
              <a:buNone/>
              <a:defRPr sz="2000"/>
            </a:lvl5pPr>
            <a:lvl6pPr marL="2283974" indent="0">
              <a:buNone/>
              <a:defRPr sz="2000"/>
            </a:lvl6pPr>
            <a:lvl7pPr marL="2740769" indent="0">
              <a:buNone/>
              <a:defRPr sz="2000"/>
            </a:lvl7pPr>
            <a:lvl8pPr marL="3197563" indent="0">
              <a:buNone/>
              <a:defRPr sz="2000"/>
            </a:lvl8pPr>
            <a:lvl9pPr marL="3654352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8" y="715646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6795" indent="0">
              <a:buNone/>
              <a:defRPr sz="1200"/>
            </a:lvl2pPr>
            <a:lvl3pPr marL="913589" indent="0">
              <a:buNone/>
              <a:defRPr sz="1000"/>
            </a:lvl3pPr>
            <a:lvl4pPr marL="1370384" indent="0">
              <a:buNone/>
              <a:defRPr sz="900"/>
            </a:lvl4pPr>
            <a:lvl5pPr marL="1827178" indent="0">
              <a:buNone/>
              <a:defRPr sz="900"/>
            </a:lvl5pPr>
            <a:lvl6pPr marL="2283974" indent="0">
              <a:buNone/>
              <a:defRPr sz="900"/>
            </a:lvl6pPr>
            <a:lvl7pPr marL="2740769" indent="0">
              <a:buNone/>
              <a:defRPr sz="900"/>
            </a:lvl7pPr>
            <a:lvl8pPr marL="3197563" indent="0">
              <a:buNone/>
              <a:defRPr sz="900"/>
            </a:lvl8pPr>
            <a:lvl9pPr marL="36543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819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8477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8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9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4916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1" y="2840584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630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0168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6" y="5875870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6" y="3875636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32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9108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4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763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2" y="366186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4" y="2046818"/>
            <a:ext cx="303014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5" indent="0">
              <a:buNone/>
              <a:defRPr sz="1600" b="1"/>
            </a:lvl4pPr>
            <a:lvl5pPr marL="1828620" indent="0">
              <a:buNone/>
              <a:defRPr sz="1600" b="1"/>
            </a:lvl5pPr>
            <a:lvl6pPr marL="2285775" indent="0">
              <a:buNone/>
              <a:defRPr sz="1600" b="1"/>
            </a:lvl6pPr>
            <a:lvl7pPr marL="2742930" indent="0">
              <a:buNone/>
              <a:defRPr sz="1600" b="1"/>
            </a:lvl7pPr>
            <a:lvl8pPr marL="3200084" indent="0">
              <a:buNone/>
              <a:defRPr sz="1600" b="1"/>
            </a:lvl8pPr>
            <a:lvl9pPr marL="365723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4" y="2899834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8"/>
            <a:ext cx="303133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5" indent="0">
              <a:buNone/>
              <a:defRPr sz="1600" b="1"/>
            </a:lvl4pPr>
            <a:lvl5pPr marL="1828620" indent="0">
              <a:buNone/>
              <a:defRPr sz="1600" b="1"/>
            </a:lvl5pPr>
            <a:lvl6pPr marL="2285775" indent="0">
              <a:buNone/>
              <a:defRPr sz="1600" b="1"/>
            </a:lvl6pPr>
            <a:lvl7pPr marL="2742930" indent="0">
              <a:buNone/>
              <a:defRPr sz="1600" b="1"/>
            </a:lvl7pPr>
            <a:lvl8pPr marL="3200084" indent="0">
              <a:buNone/>
              <a:defRPr sz="1600" b="1"/>
            </a:lvl8pPr>
            <a:lvl9pPr marL="365723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4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3558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1307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9063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70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98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83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10" indent="0">
              <a:buNone/>
              <a:defRPr sz="1000"/>
            </a:lvl3pPr>
            <a:lvl4pPr marL="1371465" indent="0">
              <a:buNone/>
              <a:defRPr sz="900"/>
            </a:lvl4pPr>
            <a:lvl5pPr marL="1828620" indent="0">
              <a:buNone/>
              <a:defRPr sz="900"/>
            </a:lvl5pPr>
            <a:lvl6pPr marL="2285775" indent="0">
              <a:buNone/>
              <a:defRPr sz="900"/>
            </a:lvl6pPr>
            <a:lvl7pPr marL="2742930" indent="0">
              <a:buNone/>
              <a:defRPr sz="900"/>
            </a:lvl7pPr>
            <a:lvl8pPr marL="3200084" indent="0">
              <a:buNone/>
              <a:defRPr sz="900"/>
            </a:lvl8pPr>
            <a:lvl9pPr marL="365723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5233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8" y="6400801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8" y="817035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10" indent="0">
              <a:buNone/>
              <a:defRPr sz="2400"/>
            </a:lvl3pPr>
            <a:lvl4pPr marL="1371465" indent="0">
              <a:buNone/>
              <a:defRPr sz="2000"/>
            </a:lvl4pPr>
            <a:lvl5pPr marL="1828620" indent="0">
              <a:buNone/>
              <a:defRPr sz="2000"/>
            </a:lvl5pPr>
            <a:lvl6pPr marL="2285775" indent="0">
              <a:buNone/>
              <a:defRPr sz="2000"/>
            </a:lvl6pPr>
            <a:lvl7pPr marL="2742930" indent="0">
              <a:buNone/>
              <a:defRPr sz="2000"/>
            </a:lvl7pPr>
            <a:lvl8pPr marL="3200084" indent="0">
              <a:buNone/>
              <a:defRPr sz="2000"/>
            </a:lvl8pPr>
            <a:lvl9pPr marL="365723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8" y="7156454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10" indent="0">
              <a:buNone/>
              <a:defRPr sz="1000"/>
            </a:lvl3pPr>
            <a:lvl4pPr marL="1371465" indent="0">
              <a:buNone/>
              <a:defRPr sz="900"/>
            </a:lvl4pPr>
            <a:lvl5pPr marL="1828620" indent="0">
              <a:buNone/>
              <a:defRPr sz="900"/>
            </a:lvl5pPr>
            <a:lvl6pPr marL="2285775" indent="0">
              <a:buNone/>
              <a:defRPr sz="900"/>
            </a:lvl6pPr>
            <a:lvl7pPr marL="2742930" indent="0">
              <a:buNone/>
              <a:defRPr sz="900"/>
            </a:lvl7pPr>
            <a:lvl8pPr marL="3200084" indent="0">
              <a:buNone/>
              <a:defRPr sz="900"/>
            </a:lvl8pPr>
            <a:lvl9pPr marL="365723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482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758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8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87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937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70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327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512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5850" indent="0">
              <a:buNone/>
              <a:defRPr sz="1200"/>
            </a:lvl2pPr>
            <a:lvl3pPr marL="911699" indent="0">
              <a:buNone/>
              <a:defRPr sz="1000"/>
            </a:lvl3pPr>
            <a:lvl4pPr marL="1367550" indent="0">
              <a:buNone/>
              <a:defRPr sz="900"/>
            </a:lvl4pPr>
            <a:lvl5pPr marL="1823400" indent="0">
              <a:buNone/>
              <a:defRPr sz="900"/>
            </a:lvl5pPr>
            <a:lvl6pPr marL="2279253" indent="0">
              <a:buNone/>
              <a:defRPr sz="900"/>
            </a:lvl6pPr>
            <a:lvl7pPr marL="2735102" indent="0">
              <a:buNone/>
              <a:defRPr sz="900"/>
            </a:lvl7pPr>
            <a:lvl8pPr marL="3190951" indent="0">
              <a:buNone/>
              <a:defRPr sz="900"/>
            </a:lvl8pPr>
            <a:lvl9pPr marL="364679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696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8" y="6400801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8" y="817035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5850" indent="0">
              <a:buNone/>
              <a:defRPr sz="2800"/>
            </a:lvl2pPr>
            <a:lvl3pPr marL="911699" indent="0">
              <a:buNone/>
              <a:defRPr sz="2400"/>
            </a:lvl3pPr>
            <a:lvl4pPr marL="1367550" indent="0">
              <a:buNone/>
              <a:defRPr sz="2000"/>
            </a:lvl4pPr>
            <a:lvl5pPr marL="1823400" indent="0">
              <a:buNone/>
              <a:defRPr sz="2000"/>
            </a:lvl5pPr>
            <a:lvl6pPr marL="2279253" indent="0">
              <a:buNone/>
              <a:defRPr sz="2000"/>
            </a:lvl6pPr>
            <a:lvl7pPr marL="2735102" indent="0">
              <a:buNone/>
              <a:defRPr sz="2000"/>
            </a:lvl7pPr>
            <a:lvl8pPr marL="3190951" indent="0">
              <a:buNone/>
              <a:defRPr sz="2000"/>
            </a:lvl8pPr>
            <a:lvl9pPr marL="3646792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8" y="7156483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5850" indent="0">
              <a:buNone/>
              <a:defRPr sz="1200"/>
            </a:lvl2pPr>
            <a:lvl3pPr marL="911699" indent="0">
              <a:buNone/>
              <a:defRPr sz="1000"/>
            </a:lvl3pPr>
            <a:lvl4pPr marL="1367550" indent="0">
              <a:buNone/>
              <a:defRPr sz="900"/>
            </a:lvl4pPr>
            <a:lvl5pPr marL="1823400" indent="0">
              <a:buNone/>
              <a:defRPr sz="900"/>
            </a:lvl5pPr>
            <a:lvl6pPr marL="2279253" indent="0">
              <a:buNone/>
              <a:defRPr sz="900"/>
            </a:lvl6pPr>
            <a:lvl7pPr marL="2735102" indent="0">
              <a:buNone/>
              <a:defRPr sz="900"/>
            </a:lvl7pPr>
            <a:lvl8pPr marL="3190951" indent="0">
              <a:buNone/>
              <a:defRPr sz="900"/>
            </a:lvl8pPr>
            <a:lvl9pPr marL="364679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665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7" y="366188"/>
            <a:ext cx="6172200" cy="1524000"/>
          </a:xfrm>
          <a:prstGeom prst="rect">
            <a:avLst/>
          </a:prstGeom>
        </p:spPr>
        <p:txBody>
          <a:bodyPr vert="horz" lIns="91170" tIns="45585" rIns="91170" bIns="4558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7" y="2133645"/>
            <a:ext cx="6172200" cy="6034617"/>
          </a:xfrm>
          <a:prstGeom prst="rect">
            <a:avLst/>
          </a:prstGeom>
        </p:spPr>
        <p:txBody>
          <a:bodyPr vert="horz" lIns="91170" tIns="45585" rIns="91170" bIns="4558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7" y="8475135"/>
            <a:ext cx="1600200" cy="486833"/>
          </a:xfrm>
          <a:prstGeom prst="rect">
            <a:avLst/>
          </a:prstGeom>
        </p:spPr>
        <p:txBody>
          <a:bodyPr vert="horz" lIns="91170" tIns="45585" rIns="91170" bIns="4558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7" y="8475135"/>
            <a:ext cx="2171700" cy="486833"/>
          </a:xfrm>
          <a:prstGeom prst="rect">
            <a:avLst/>
          </a:prstGeom>
        </p:spPr>
        <p:txBody>
          <a:bodyPr vert="horz" lIns="91170" tIns="45585" rIns="91170" bIns="4558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7" y="8475135"/>
            <a:ext cx="1600200" cy="486833"/>
          </a:xfrm>
          <a:prstGeom prst="rect">
            <a:avLst/>
          </a:prstGeom>
        </p:spPr>
        <p:txBody>
          <a:bodyPr vert="horz" lIns="91170" tIns="45585" rIns="91170" bIns="4558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9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169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885" indent="-341885" algn="l" defTabSz="9116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758" indent="-284907" algn="l" defTabSz="91169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625" indent="-227927" algn="l" defTabSz="91169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470" indent="-227927" algn="l" defTabSz="91169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332" indent="-227927" algn="l" defTabSz="91169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181" indent="-227927" algn="l" defTabSz="9116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27" indent="-227927" algn="l" defTabSz="9116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876" indent="-227927" algn="l" defTabSz="9116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25" indent="-227927" algn="l" defTabSz="9116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1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0" algn="l" defTabSz="911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699" algn="l" defTabSz="911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50" algn="l" defTabSz="911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00" algn="l" defTabSz="911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53" algn="l" defTabSz="911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02" algn="l" defTabSz="911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51" algn="l" defTabSz="911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792" algn="l" defTabSz="911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7" y="366188"/>
            <a:ext cx="6172200" cy="1524000"/>
          </a:xfrm>
          <a:prstGeom prst="rect">
            <a:avLst/>
          </a:prstGeom>
        </p:spPr>
        <p:txBody>
          <a:bodyPr vert="horz" lIns="91188" tIns="45594" rIns="91188" bIns="4559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7" y="2133643"/>
            <a:ext cx="6172200" cy="6034617"/>
          </a:xfrm>
          <a:prstGeom prst="rect">
            <a:avLst/>
          </a:prstGeom>
        </p:spPr>
        <p:txBody>
          <a:bodyPr vert="horz" lIns="91188" tIns="45594" rIns="91188" bIns="4559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7" y="8475135"/>
            <a:ext cx="1600200" cy="486833"/>
          </a:xfrm>
          <a:prstGeom prst="rect">
            <a:avLst/>
          </a:prstGeom>
        </p:spPr>
        <p:txBody>
          <a:bodyPr vert="horz" lIns="91188" tIns="45594" rIns="91188" bIns="4559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879"/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1879"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7" y="8475135"/>
            <a:ext cx="2171700" cy="486833"/>
          </a:xfrm>
          <a:prstGeom prst="rect">
            <a:avLst/>
          </a:prstGeom>
        </p:spPr>
        <p:txBody>
          <a:bodyPr vert="horz" lIns="91188" tIns="45594" rIns="91188" bIns="4559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879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7" y="8475135"/>
            <a:ext cx="1600200" cy="486833"/>
          </a:xfrm>
          <a:prstGeom prst="rect">
            <a:avLst/>
          </a:prstGeom>
        </p:spPr>
        <p:txBody>
          <a:bodyPr vert="horz" lIns="91188" tIns="45594" rIns="91188" bIns="4559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879"/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1879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5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187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953" indent="-341953" algn="l" defTabSz="91187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904" indent="-284963" algn="l" defTabSz="91187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49" indent="-227971" algn="l" defTabSz="91187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785" indent="-227971" algn="l" defTabSz="91187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737" indent="-227971" algn="l" defTabSz="91187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675" indent="-227971" algn="l" defTabSz="9118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611" indent="-227971" algn="l" defTabSz="9118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550" indent="-227971" algn="l" defTabSz="9118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489" indent="-227971" algn="l" defTabSz="9118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18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40" algn="l" defTabSz="9118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879" algn="l" defTabSz="9118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820" algn="l" defTabSz="9118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759" algn="l" defTabSz="9118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702" algn="l" defTabSz="9118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641" algn="l" defTabSz="9118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580" algn="l" defTabSz="9118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512" algn="l" defTabSz="9118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7" y="366188"/>
            <a:ext cx="6172200" cy="1524000"/>
          </a:xfrm>
          <a:prstGeom prst="rect">
            <a:avLst/>
          </a:prstGeom>
        </p:spPr>
        <p:txBody>
          <a:bodyPr vert="horz" lIns="91215" tIns="45608" rIns="91215" bIns="4560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7" y="2133640"/>
            <a:ext cx="6172200" cy="6034617"/>
          </a:xfrm>
          <a:prstGeom prst="rect">
            <a:avLst/>
          </a:prstGeom>
        </p:spPr>
        <p:txBody>
          <a:bodyPr vert="horz" lIns="91215" tIns="45608" rIns="91215" bIns="456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7" y="8475135"/>
            <a:ext cx="1600200" cy="486833"/>
          </a:xfrm>
          <a:prstGeom prst="rect">
            <a:avLst/>
          </a:prstGeom>
        </p:spPr>
        <p:txBody>
          <a:bodyPr vert="horz" lIns="91215" tIns="45608" rIns="91215" bIns="456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49"/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2149"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7" y="8475135"/>
            <a:ext cx="2171700" cy="486833"/>
          </a:xfrm>
          <a:prstGeom prst="rect">
            <a:avLst/>
          </a:prstGeom>
        </p:spPr>
        <p:txBody>
          <a:bodyPr vert="horz" lIns="91215" tIns="45608" rIns="91215" bIns="456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49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7" y="8475135"/>
            <a:ext cx="1600200" cy="486833"/>
          </a:xfrm>
          <a:prstGeom prst="rect">
            <a:avLst/>
          </a:prstGeom>
        </p:spPr>
        <p:txBody>
          <a:bodyPr vert="horz" lIns="91215" tIns="45608" rIns="91215" bIns="456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49"/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2149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0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214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54" indent="-342054" algn="l" defTabSz="91214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123" indent="-285047" algn="l" defTabSz="91214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186" indent="-228037" algn="l" defTabSz="9121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256" indent="-228037" algn="l" defTabSz="91214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343" indent="-228037" algn="l" defTabSz="91214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416" indent="-228037" algn="l" defTabSz="9121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487" indent="-228037" algn="l" defTabSz="9121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561" indent="-228037" algn="l" defTabSz="9121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635" indent="-228037" algn="l" defTabSz="9121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1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75" algn="l" defTabSz="9121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149" algn="l" defTabSz="9121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225" algn="l" defTabSz="9121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299" algn="l" defTabSz="9121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375" algn="l" defTabSz="9121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450" algn="l" defTabSz="9121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525" algn="l" defTabSz="9121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592" algn="l" defTabSz="9121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7" y="366188"/>
            <a:ext cx="6172200" cy="1524000"/>
          </a:xfrm>
          <a:prstGeom prst="rect">
            <a:avLst/>
          </a:prstGeom>
        </p:spPr>
        <p:txBody>
          <a:bodyPr vert="horz" lIns="91251" tIns="45626" rIns="91251" bIns="4562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7" y="2133636"/>
            <a:ext cx="6172200" cy="6034617"/>
          </a:xfrm>
          <a:prstGeom prst="rect">
            <a:avLst/>
          </a:prstGeom>
        </p:spPr>
        <p:txBody>
          <a:bodyPr vert="horz" lIns="91251" tIns="45626" rIns="91251" bIns="4562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7" y="8475135"/>
            <a:ext cx="1600200" cy="486833"/>
          </a:xfrm>
          <a:prstGeom prst="rect">
            <a:avLst/>
          </a:prstGeom>
        </p:spPr>
        <p:txBody>
          <a:bodyPr vert="horz" lIns="91251" tIns="45626" rIns="91251" bIns="4562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509"/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2509"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7" y="8475135"/>
            <a:ext cx="2171700" cy="486833"/>
          </a:xfrm>
          <a:prstGeom prst="rect">
            <a:avLst/>
          </a:prstGeom>
        </p:spPr>
        <p:txBody>
          <a:bodyPr vert="horz" lIns="91251" tIns="45626" rIns="91251" bIns="4562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509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7" y="8475135"/>
            <a:ext cx="1600200" cy="486833"/>
          </a:xfrm>
          <a:prstGeom prst="rect">
            <a:avLst/>
          </a:prstGeom>
        </p:spPr>
        <p:txBody>
          <a:bodyPr vert="horz" lIns="91251" tIns="45626" rIns="91251" bIns="4562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509"/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2509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6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250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190" indent="-342190" algn="l" defTabSz="91250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415" indent="-285159" algn="l" defTabSz="91250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636" indent="-228127" algn="l" defTabSz="91250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887" indent="-228127" algn="l" defTabSz="91250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153" indent="-228127" algn="l" defTabSz="91250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406" indent="-228127" algn="l" defTabSz="9125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656" indent="-228127" algn="l" defTabSz="9125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910" indent="-228127" algn="l" defTabSz="9125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164" indent="-228127" algn="l" defTabSz="9125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55" algn="l" defTabSz="912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509" algn="l" defTabSz="912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764" algn="l" defTabSz="912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018" algn="l" defTabSz="912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273" algn="l" defTabSz="912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529" algn="l" defTabSz="912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784" algn="l" defTabSz="912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030" algn="l" defTabSz="912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7" y="366188"/>
            <a:ext cx="6172200" cy="1524000"/>
          </a:xfrm>
          <a:prstGeom prst="rect">
            <a:avLst/>
          </a:prstGeom>
        </p:spPr>
        <p:txBody>
          <a:bodyPr vert="horz" lIns="91296" tIns="45648" rIns="91296" bIns="4564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7" y="2133631"/>
            <a:ext cx="6172200" cy="6034617"/>
          </a:xfrm>
          <a:prstGeom prst="rect">
            <a:avLst/>
          </a:prstGeom>
        </p:spPr>
        <p:txBody>
          <a:bodyPr vert="horz" lIns="91296" tIns="45648" rIns="91296" bIns="4564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7" y="8475135"/>
            <a:ext cx="1600200" cy="486833"/>
          </a:xfrm>
          <a:prstGeom prst="rect">
            <a:avLst/>
          </a:prstGeom>
        </p:spPr>
        <p:txBody>
          <a:bodyPr vert="horz" lIns="91296" tIns="45648" rIns="91296" bIns="4564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959"/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2959"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7" y="8475135"/>
            <a:ext cx="2171700" cy="486833"/>
          </a:xfrm>
          <a:prstGeom prst="rect">
            <a:avLst/>
          </a:prstGeom>
        </p:spPr>
        <p:txBody>
          <a:bodyPr vert="horz" lIns="91296" tIns="45648" rIns="91296" bIns="4564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959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7" y="8475135"/>
            <a:ext cx="1600200" cy="486833"/>
          </a:xfrm>
          <a:prstGeom prst="rect">
            <a:avLst/>
          </a:prstGeom>
        </p:spPr>
        <p:txBody>
          <a:bodyPr vert="horz" lIns="91296" tIns="45648" rIns="91296" bIns="4564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959"/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2959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82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295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59" indent="-342359" algn="l" defTabSz="91295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780" indent="-285299" algn="l" defTabSz="91295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99" indent="-228240" algn="l" defTabSz="91295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75" indent="-228240" algn="l" defTabSz="91295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164" indent="-228240" algn="l" defTabSz="91295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641" indent="-228240" algn="l" defTabSz="9129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118" indent="-228240" algn="l" defTabSz="9129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597" indent="-228240" algn="l" defTabSz="9129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076" indent="-228240" algn="l" defTabSz="9129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80" algn="l" defTabSz="912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59" algn="l" defTabSz="912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39" algn="l" defTabSz="912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18" algn="l" defTabSz="912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98" algn="l" defTabSz="912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79" algn="l" defTabSz="912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58" algn="l" defTabSz="912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30" algn="l" defTabSz="912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7" y="366188"/>
            <a:ext cx="6172200" cy="1524000"/>
          </a:xfrm>
          <a:prstGeom prst="rect">
            <a:avLst/>
          </a:prstGeom>
        </p:spPr>
        <p:txBody>
          <a:bodyPr vert="horz" lIns="91359" tIns="45680" rIns="91359" bIns="456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7" y="2133624"/>
            <a:ext cx="6172200" cy="6034617"/>
          </a:xfrm>
          <a:prstGeom prst="rect">
            <a:avLst/>
          </a:prstGeom>
        </p:spPr>
        <p:txBody>
          <a:bodyPr vert="horz" lIns="91359" tIns="45680" rIns="91359" bIns="4568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7" y="8475135"/>
            <a:ext cx="1600200" cy="486833"/>
          </a:xfrm>
          <a:prstGeom prst="rect">
            <a:avLst/>
          </a:prstGeom>
        </p:spPr>
        <p:txBody>
          <a:bodyPr vert="horz" lIns="91359" tIns="45680" rIns="91359" bIns="4568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589"/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589"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7" y="8475135"/>
            <a:ext cx="2171700" cy="486833"/>
          </a:xfrm>
          <a:prstGeom prst="rect">
            <a:avLst/>
          </a:prstGeom>
        </p:spPr>
        <p:txBody>
          <a:bodyPr vert="horz" lIns="91359" tIns="45680" rIns="91359" bIns="4568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589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7" y="8475135"/>
            <a:ext cx="1600200" cy="486833"/>
          </a:xfrm>
          <a:prstGeom prst="rect">
            <a:avLst/>
          </a:prstGeom>
        </p:spPr>
        <p:txBody>
          <a:bodyPr vert="horz" lIns="91359" tIns="45680" rIns="91359" bIns="4568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589"/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589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8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35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96" indent="-342596" algn="l" defTabSz="91358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92" indent="-285497" algn="l" defTabSz="91358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86" indent="-228398" algn="l" defTabSz="91358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79" indent="-228398" algn="l" defTabSz="91358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80" indent="-228398" algn="l" defTabSz="91358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73" indent="-228398" algn="l" defTabSz="9135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65" indent="-228398" algn="l" defTabSz="9135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59" indent="-228398" algn="l" defTabSz="9135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53" indent="-228398" algn="l" defTabSz="9135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5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95" algn="l" defTabSz="9135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9" algn="l" defTabSz="9135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84" algn="l" defTabSz="9135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78" algn="l" defTabSz="9135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74" algn="l" defTabSz="9135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69" algn="l" defTabSz="9135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63" algn="l" defTabSz="9135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352" algn="l" defTabSz="9135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2" y="366186"/>
            <a:ext cx="6172200" cy="1524000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133616"/>
            <a:ext cx="6172200" cy="6034617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1" y="8475135"/>
            <a:ext cx="1600200" cy="48683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10"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2" y="8475135"/>
            <a:ext cx="2171700" cy="48683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2" y="8475135"/>
            <a:ext cx="1600200" cy="48683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1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03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3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7" indent="-285722" algn="l" defTabSz="9143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8" indent="-228578" algn="l" defTabSz="9143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3" indent="-228578" algn="l" defTabSz="9143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8" indent="-228578" algn="l" defTabSz="9143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53" indent="-228578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7" indent="-228578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62" indent="-228578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7" indent="-228578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0821.JPG"/>
          <p:cNvPicPr>
            <a:picLocks noChangeAspect="1"/>
          </p:cNvPicPr>
          <p:nvPr/>
        </p:nvPicPr>
        <p:blipFill>
          <a:blip r:embed="rId2" cstate="print"/>
          <a:srcRect t="9480"/>
          <a:stretch>
            <a:fillRect/>
          </a:stretch>
        </p:blipFill>
        <p:spPr>
          <a:xfrm>
            <a:off x="309025" y="1193587"/>
            <a:ext cx="3299224" cy="211099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171996" y="211828"/>
            <a:ext cx="4447626" cy="759772"/>
          </a:xfrm>
          <a:prstGeom prst="rect">
            <a:avLst/>
          </a:prstGeom>
          <a:noFill/>
        </p:spPr>
        <p:txBody>
          <a:bodyPr wrap="square" lIns="81863" tIns="40932" rIns="81863" bIns="40932" rtlCol="0">
            <a:spAutoFit/>
          </a:bodyPr>
          <a:lstStyle/>
          <a:p>
            <a:pPr algn="ctr" defTabSz="911609"/>
            <a:r>
              <a:rPr lang="ru-RU" sz="2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Спортивный праздник «Папа, мама, я – спортивная семья!»</a:t>
            </a:r>
          </a:p>
        </p:txBody>
      </p:sp>
      <p:pic>
        <p:nvPicPr>
          <p:cNvPr id="5" name="Рисунок 4" descr="DSC00844.JPG"/>
          <p:cNvPicPr>
            <a:picLocks noChangeAspect="1"/>
          </p:cNvPicPr>
          <p:nvPr/>
        </p:nvPicPr>
        <p:blipFill>
          <a:blip r:embed="rId3" cstate="print"/>
          <a:srcRect l="10314" t="7410" r="15154"/>
          <a:stretch>
            <a:fillRect/>
          </a:stretch>
        </p:blipFill>
        <p:spPr>
          <a:xfrm>
            <a:off x="3960061" y="1318715"/>
            <a:ext cx="2522534" cy="2215065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DSC008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6" y="3758669"/>
            <a:ext cx="3186359" cy="2252302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SC00900.JPG"/>
          <p:cNvPicPr>
            <a:picLocks noChangeAspect="1"/>
          </p:cNvPicPr>
          <p:nvPr/>
        </p:nvPicPr>
        <p:blipFill>
          <a:blip r:embed="rId5" cstate="print"/>
          <a:srcRect l="4506" r="29673" b="3538"/>
          <a:stretch>
            <a:fillRect/>
          </a:stretch>
        </p:blipFill>
        <p:spPr>
          <a:xfrm>
            <a:off x="309024" y="3508414"/>
            <a:ext cx="2788064" cy="288818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DSC009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2641" y="6636611"/>
            <a:ext cx="3252741" cy="2299224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DSC0092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94532" y="6448955"/>
            <a:ext cx="2986450" cy="211099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3677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9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1768" y="943297"/>
            <a:ext cx="3071811" cy="2108502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DSC04461.JPG"/>
          <p:cNvPicPr>
            <a:picLocks noChangeAspect="1"/>
          </p:cNvPicPr>
          <p:nvPr/>
        </p:nvPicPr>
        <p:blipFill>
          <a:blip r:embed="rId3" cstate="print"/>
          <a:srcRect t="5208"/>
          <a:stretch>
            <a:fillRect/>
          </a:stretch>
        </p:blipFill>
        <p:spPr>
          <a:xfrm>
            <a:off x="309023" y="1193548"/>
            <a:ext cx="3053951" cy="1804552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DSC04750.JPG"/>
          <p:cNvPicPr>
            <a:picLocks noChangeAspect="1"/>
          </p:cNvPicPr>
          <p:nvPr/>
        </p:nvPicPr>
        <p:blipFill>
          <a:blip r:embed="rId4" cstate="print"/>
          <a:srcRect t="18750"/>
          <a:stretch>
            <a:fillRect/>
          </a:stretch>
        </p:blipFill>
        <p:spPr>
          <a:xfrm>
            <a:off x="906497" y="5885843"/>
            <a:ext cx="4713155" cy="2890994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SC04348.JPG"/>
          <p:cNvPicPr>
            <a:picLocks noChangeAspect="1"/>
          </p:cNvPicPr>
          <p:nvPr/>
        </p:nvPicPr>
        <p:blipFill>
          <a:blip r:embed="rId5" cstate="print"/>
          <a:srcRect l="13281" t="13541" b="7291"/>
          <a:stretch>
            <a:fillRect/>
          </a:stretch>
        </p:blipFill>
        <p:spPr>
          <a:xfrm>
            <a:off x="309055" y="3445852"/>
            <a:ext cx="3286605" cy="2129229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09055" y="192553"/>
            <a:ext cx="6189117" cy="467627"/>
          </a:xfrm>
          <a:prstGeom prst="rect">
            <a:avLst/>
          </a:prstGeom>
          <a:noFill/>
        </p:spPr>
        <p:txBody>
          <a:bodyPr wrap="square" lIns="81879" tIns="40940" rIns="81879" bIns="40940" rtlCol="0">
            <a:spAutoFit/>
          </a:bodyPr>
          <a:lstStyle/>
          <a:p>
            <a:pPr algn="ctr" defTabSz="911789"/>
            <a:r>
              <a:rPr lang="ru-RU" sz="25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Участие родителей в детских праздниках</a:t>
            </a:r>
          </a:p>
        </p:txBody>
      </p:sp>
      <p:pic>
        <p:nvPicPr>
          <p:cNvPr id="7" name="Рисунок 6" descr="DSC0526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27323" y="3570981"/>
            <a:ext cx="2787303" cy="197022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6133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412" y="192542"/>
            <a:ext cx="6239953" cy="421258"/>
          </a:xfrm>
          <a:prstGeom prst="rect">
            <a:avLst/>
          </a:prstGeom>
          <a:noFill/>
        </p:spPr>
        <p:txBody>
          <a:bodyPr wrap="square" lIns="81903" tIns="40952" rIns="81903" bIns="40952" rtlCol="0">
            <a:spAutoFit/>
          </a:bodyPr>
          <a:lstStyle/>
          <a:p>
            <a:pPr algn="ctr" defTabSz="912059"/>
            <a:r>
              <a:rPr lang="ru-RU" sz="2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«Вот веселая потеха , 1 апреля - День Смеха»</a:t>
            </a:r>
          </a:p>
        </p:txBody>
      </p:sp>
      <p:pic>
        <p:nvPicPr>
          <p:cNvPr id="3" name="Рисунок 2" descr="DSC001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171" y="630482"/>
            <a:ext cx="1991474" cy="250255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DSC00202.JPG"/>
          <p:cNvPicPr>
            <a:picLocks noChangeAspect="1"/>
          </p:cNvPicPr>
          <p:nvPr/>
        </p:nvPicPr>
        <p:blipFill>
          <a:blip r:embed="rId3" cstate="print"/>
          <a:srcRect b="11905"/>
          <a:stretch>
            <a:fillRect/>
          </a:stretch>
        </p:blipFill>
        <p:spPr>
          <a:xfrm>
            <a:off x="2765177" y="755609"/>
            <a:ext cx="3717420" cy="231486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SC002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8380" y="3320722"/>
            <a:ext cx="2283903" cy="2870032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SC00265.JPG"/>
          <p:cNvPicPr>
            <a:picLocks noChangeAspect="1"/>
          </p:cNvPicPr>
          <p:nvPr/>
        </p:nvPicPr>
        <p:blipFill>
          <a:blip r:embed="rId5" cstate="print"/>
          <a:srcRect t="9187" b="17318"/>
          <a:stretch>
            <a:fillRect/>
          </a:stretch>
        </p:blipFill>
        <p:spPr>
          <a:xfrm>
            <a:off x="3827297" y="6448926"/>
            <a:ext cx="2588917" cy="239103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DSC003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9026" y="3320726"/>
            <a:ext cx="3783801" cy="267460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DSC0257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3727" y="6136131"/>
            <a:ext cx="2257005" cy="2836231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9477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259" y="192546"/>
            <a:ext cx="6482594" cy="467627"/>
          </a:xfrm>
          <a:prstGeom prst="rect">
            <a:avLst/>
          </a:prstGeom>
          <a:noFill/>
        </p:spPr>
        <p:txBody>
          <a:bodyPr wrap="square" lIns="81935" tIns="40968" rIns="81935" bIns="40968" rtlCol="0">
            <a:spAutoFit/>
          </a:bodyPr>
          <a:lstStyle/>
          <a:p>
            <a:pPr defTabSz="912419"/>
            <a:r>
              <a:rPr lang="ru-RU" sz="25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Спортивный праздник «Юные пожарные»</a:t>
            </a:r>
          </a:p>
        </p:txBody>
      </p:sp>
      <p:pic>
        <p:nvPicPr>
          <p:cNvPr id="3" name="Рисунок 2" descr="DSC00854.JPG"/>
          <p:cNvPicPr>
            <a:picLocks noChangeAspect="1"/>
          </p:cNvPicPr>
          <p:nvPr/>
        </p:nvPicPr>
        <p:blipFill>
          <a:blip r:embed="rId2" cstate="print"/>
          <a:srcRect r="22897"/>
          <a:stretch>
            <a:fillRect/>
          </a:stretch>
        </p:blipFill>
        <p:spPr>
          <a:xfrm>
            <a:off x="640936" y="1005857"/>
            <a:ext cx="2234115" cy="204817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SC00892.JPG"/>
          <p:cNvPicPr>
            <a:picLocks noChangeAspect="1"/>
          </p:cNvPicPr>
          <p:nvPr/>
        </p:nvPicPr>
        <p:blipFill>
          <a:blip r:embed="rId3" cstate="print"/>
          <a:srcRect t="13529" r="13529" b="9164"/>
          <a:stretch>
            <a:fillRect/>
          </a:stretch>
        </p:blipFill>
        <p:spPr>
          <a:xfrm>
            <a:off x="309023" y="3320731"/>
            <a:ext cx="3229853" cy="2041102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DSC00894.JPG"/>
          <p:cNvPicPr>
            <a:picLocks noChangeAspect="1"/>
          </p:cNvPicPr>
          <p:nvPr/>
        </p:nvPicPr>
        <p:blipFill>
          <a:blip r:embed="rId4" cstate="print"/>
          <a:srcRect l="23865" t="2247" r="9346" b="11282"/>
          <a:stretch>
            <a:fillRect/>
          </a:stretch>
        </p:blipFill>
        <p:spPr>
          <a:xfrm>
            <a:off x="3760913" y="3571006"/>
            <a:ext cx="2721682" cy="2490769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SC009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5409" y="5760714"/>
            <a:ext cx="3251980" cy="229868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DSC009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9000" y="6448917"/>
            <a:ext cx="3163470" cy="2236122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DSC0235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29853" y="943301"/>
            <a:ext cx="2927668" cy="2069444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9382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4968" y="7"/>
            <a:ext cx="3783801" cy="529182"/>
          </a:xfrm>
          <a:prstGeom prst="rect">
            <a:avLst/>
          </a:prstGeom>
          <a:noFill/>
        </p:spPr>
        <p:txBody>
          <a:bodyPr wrap="square" lIns="81975" tIns="40988" rIns="81975" bIns="40988" rtlCol="0">
            <a:spAutoFit/>
          </a:bodyPr>
          <a:lstStyle/>
          <a:p>
            <a:pPr defTabSz="912869"/>
            <a:r>
              <a:rPr lang="ru-RU" sz="29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«Масленица»</a:t>
            </a:r>
          </a:p>
        </p:txBody>
      </p:sp>
      <p:pic>
        <p:nvPicPr>
          <p:cNvPr id="4" name="Рисунок 3" descr="IMG_0887.JPG"/>
          <p:cNvPicPr>
            <a:picLocks noChangeAspect="1"/>
          </p:cNvPicPr>
          <p:nvPr/>
        </p:nvPicPr>
        <p:blipFill>
          <a:blip r:embed="rId2" cstate="print"/>
          <a:srcRect l="14447" r="10065"/>
          <a:stretch>
            <a:fillRect/>
          </a:stretch>
        </p:blipFill>
        <p:spPr>
          <a:xfrm>
            <a:off x="3893678" y="3383288"/>
            <a:ext cx="2655299" cy="2486377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08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259" y="739962"/>
            <a:ext cx="3053594" cy="215845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0900.JPG"/>
          <p:cNvPicPr>
            <a:picLocks noChangeAspect="1"/>
          </p:cNvPicPr>
          <p:nvPr/>
        </p:nvPicPr>
        <p:blipFill>
          <a:blip r:embed="rId4" cstate="print"/>
          <a:srcRect l="10455" r="14139"/>
          <a:stretch>
            <a:fillRect/>
          </a:stretch>
        </p:blipFill>
        <p:spPr>
          <a:xfrm>
            <a:off x="375412" y="3133036"/>
            <a:ext cx="3186359" cy="298689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_0893.JPG"/>
          <p:cNvPicPr>
            <a:picLocks noChangeAspect="1"/>
          </p:cNvPicPr>
          <p:nvPr/>
        </p:nvPicPr>
        <p:blipFill>
          <a:blip r:embed="rId5" cstate="print"/>
          <a:srcRect l="24833" t="7410" r="20961" b="13863"/>
          <a:stretch>
            <a:fillRect/>
          </a:stretch>
        </p:blipFill>
        <p:spPr>
          <a:xfrm>
            <a:off x="3893678" y="6198663"/>
            <a:ext cx="2522534" cy="258969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MG_0903.JPG"/>
          <p:cNvPicPr>
            <a:picLocks noChangeAspect="1"/>
          </p:cNvPicPr>
          <p:nvPr/>
        </p:nvPicPr>
        <p:blipFill>
          <a:blip r:embed="rId6" cstate="print"/>
          <a:srcRect l="28705" r="6442"/>
          <a:stretch>
            <a:fillRect/>
          </a:stretch>
        </p:blipFill>
        <p:spPr>
          <a:xfrm>
            <a:off x="972849" y="6323791"/>
            <a:ext cx="2396017" cy="2611505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DSC0409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62617" y="693039"/>
            <a:ext cx="3296265" cy="232998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237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18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701" y="192526"/>
            <a:ext cx="5244216" cy="3706912"/>
          </a:xfrm>
          <a:prstGeom prst="rect">
            <a:avLst/>
          </a:prstGeom>
        </p:spPr>
      </p:pic>
      <p:pic>
        <p:nvPicPr>
          <p:cNvPr id="6" name="Рисунок 5" descr="DSC01843.JPG"/>
          <p:cNvPicPr>
            <a:picLocks noChangeAspect="1"/>
          </p:cNvPicPr>
          <p:nvPr/>
        </p:nvPicPr>
        <p:blipFill>
          <a:blip r:embed="rId3" cstate="print"/>
          <a:srcRect t="15693"/>
          <a:stretch>
            <a:fillRect/>
          </a:stretch>
        </p:blipFill>
        <p:spPr>
          <a:xfrm>
            <a:off x="176260" y="4884822"/>
            <a:ext cx="6349829" cy="37840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9027" y="3821242"/>
            <a:ext cx="6306335" cy="467627"/>
          </a:xfrm>
          <a:prstGeom prst="rect">
            <a:avLst/>
          </a:prstGeom>
          <a:noFill/>
        </p:spPr>
        <p:txBody>
          <a:bodyPr wrap="square" lIns="82031" tIns="41016" rIns="82031" bIns="41016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3499"/>
            <a:r>
              <a:rPr lang="ru-RU" sz="2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Летний праздник «День защиты детей!»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0083" y="4259190"/>
            <a:ext cx="5111451" cy="913903"/>
          </a:xfrm>
          <a:prstGeom prst="rect">
            <a:avLst/>
          </a:prstGeom>
          <a:noFill/>
        </p:spPr>
        <p:txBody>
          <a:bodyPr wrap="square" lIns="82031" tIns="41016" rIns="82031" bIns="41016" rtlCol="0">
            <a:spAutoFit/>
          </a:bodyPr>
          <a:lstStyle/>
          <a:p>
            <a:pPr algn="ctr" defTabSz="913499"/>
            <a:r>
              <a:rPr lang="ru-RU" dirty="0">
                <a:solidFill>
                  <a:prstClr val="black"/>
                </a:solidFill>
              </a:rPr>
              <a:t>И в зимние праздники ,и в летние также</a:t>
            </a:r>
          </a:p>
          <a:p>
            <a:pPr algn="ctr" defTabSz="913499"/>
            <a:r>
              <a:rPr lang="ru-RU" dirty="0" err="1">
                <a:solidFill>
                  <a:prstClr val="black"/>
                </a:solidFill>
              </a:rPr>
              <a:t>Педколектив</a:t>
            </a:r>
            <a:r>
              <a:rPr lang="ru-RU" dirty="0">
                <a:solidFill>
                  <a:prstClr val="black"/>
                </a:solidFill>
              </a:rPr>
              <a:t>  всегда наряжен…</a:t>
            </a:r>
          </a:p>
          <a:p>
            <a:pPr defTabSz="913499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513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23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3055" y="3946362"/>
            <a:ext cx="3229853" cy="2283045"/>
          </a:xfrm>
          <a:prstGeom prst="rect">
            <a:avLst/>
          </a:prstGeom>
        </p:spPr>
      </p:pic>
      <p:pic>
        <p:nvPicPr>
          <p:cNvPr id="5" name="Рисунок 4" descr="DSC023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7526" y="1005857"/>
            <a:ext cx="3982949" cy="2815376"/>
          </a:xfrm>
          <a:prstGeom prst="rect">
            <a:avLst/>
          </a:prstGeom>
        </p:spPr>
      </p:pic>
      <p:pic>
        <p:nvPicPr>
          <p:cNvPr id="6" name="Рисунок 5" descr="DSC024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37527" y="6261227"/>
            <a:ext cx="3783801" cy="2674608"/>
          </a:xfrm>
          <a:prstGeom prst="rect">
            <a:avLst/>
          </a:prstGeom>
        </p:spPr>
      </p:pic>
      <p:pic>
        <p:nvPicPr>
          <p:cNvPr id="7" name="Рисунок 6" descr="DSC024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258" y="4008925"/>
            <a:ext cx="1420930" cy="1785590"/>
          </a:xfrm>
          <a:prstGeom prst="rect">
            <a:avLst/>
          </a:prstGeom>
        </p:spPr>
      </p:pic>
      <p:pic>
        <p:nvPicPr>
          <p:cNvPr id="8" name="Рисунок 7" descr="DSC02410.JPG"/>
          <p:cNvPicPr>
            <a:picLocks noChangeAspect="1"/>
          </p:cNvPicPr>
          <p:nvPr/>
        </p:nvPicPr>
        <p:blipFill>
          <a:blip r:embed="rId6" cstate="print"/>
          <a:srcRect l="13218" t="7744" r="13218"/>
          <a:stretch>
            <a:fillRect/>
          </a:stretch>
        </p:blipFill>
        <p:spPr>
          <a:xfrm>
            <a:off x="5088562" y="4008926"/>
            <a:ext cx="1564258" cy="1386649"/>
          </a:xfrm>
          <a:prstGeom prst="rect">
            <a:avLst/>
          </a:prstGeom>
        </p:spPr>
      </p:pic>
      <p:pic>
        <p:nvPicPr>
          <p:cNvPr id="9" name="Рисунок 8" descr="DSC02413.JPG"/>
          <p:cNvPicPr>
            <a:picLocks noChangeAspect="1"/>
          </p:cNvPicPr>
          <p:nvPr/>
        </p:nvPicPr>
        <p:blipFill>
          <a:blip r:embed="rId7" cstate="print"/>
          <a:srcRect l="11255"/>
          <a:stretch>
            <a:fillRect/>
          </a:stretch>
        </p:blipFill>
        <p:spPr>
          <a:xfrm>
            <a:off x="5287709" y="5698151"/>
            <a:ext cx="1570291" cy="1250741"/>
          </a:xfrm>
          <a:prstGeom prst="rect">
            <a:avLst/>
          </a:prstGeom>
        </p:spPr>
      </p:pic>
      <p:pic>
        <p:nvPicPr>
          <p:cNvPr id="10" name="Рисунок 9" descr="DSC0240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86857" y="1756625"/>
            <a:ext cx="1171996" cy="1472771"/>
          </a:xfrm>
          <a:prstGeom prst="rect">
            <a:avLst/>
          </a:prstGeom>
        </p:spPr>
      </p:pic>
      <p:pic>
        <p:nvPicPr>
          <p:cNvPr id="11" name="Рисунок 10" descr="DSC0240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87711" y="7011994"/>
            <a:ext cx="1393271" cy="984843"/>
          </a:xfrm>
          <a:prstGeom prst="rect">
            <a:avLst/>
          </a:prstGeom>
        </p:spPr>
      </p:pic>
      <p:pic>
        <p:nvPicPr>
          <p:cNvPr id="12" name="Рисунок 11" descr="DSC02389.JPG"/>
          <p:cNvPicPr>
            <a:picLocks noChangeAspect="1"/>
          </p:cNvPicPr>
          <p:nvPr/>
        </p:nvPicPr>
        <p:blipFill>
          <a:blip r:embed="rId10" cstate="print"/>
          <a:srcRect b="11432"/>
          <a:stretch>
            <a:fillRect/>
          </a:stretch>
        </p:blipFill>
        <p:spPr>
          <a:xfrm>
            <a:off x="176258" y="6073535"/>
            <a:ext cx="1171996" cy="1304405"/>
          </a:xfrm>
          <a:prstGeom prst="rect">
            <a:avLst/>
          </a:prstGeom>
        </p:spPr>
      </p:pic>
      <p:pic>
        <p:nvPicPr>
          <p:cNvPr id="13" name="Рисунок 12" descr="DSC0240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9023" y="7637632"/>
            <a:ext cx="1039231" cy="1305934"/>
          </a:xfrm>
          <a:prstGeom prst="rect">
            <a:avLst/>
          </a:prstGeom>
        </p:spPr>
      </p:pic>
      <p:pic>
        <p:nvPicPr>
          <p:cNvPr id="14" name="Рисунок 13" descr="DSC0243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42641" y="1819188"/>
            <a:ext cx="1138805" cy="1431062"/>
          </a:xfrm>
          <a:prstGeom prst="rect">
            <a:avLst/>
          </a:prstGeom>
        </p:spPr>
      </p:pic>
      <p:pic>
        <p:nvPicPr>
          <p:cNvPr id="15" name="Рисунок 14" descr="DSC02419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420475" y="8075579"/>
            <a:ext cx="1216250" cy="8597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75406" y="1"/>
            <a:ext cx="6107188" cy="852347"/>
          </a:xfrm>
          <a:prstGeom prst="rect">
            <a:avLst/>
          </a:prstGeom>
          <a:noFill/>
        </p:spPr>
        <p:txBody>
          <a:bodyPr wrap="square" lIns="82096" tIns="41048" rIns="82096" bIns="41048" rtlCol="0">
            <a:spAutoFit/>
          </a:bodyPr>
          <a:lstStyle/>
          <a:p>
            <a:pPr algn="ctr" defTabSz="914220"/>
            <a:r>
              <a:rPr lang="ru-RU" sz="25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Детский конкурс рисунков на асфальте</a:t>
            </a:r>
          </a:p>
          <a:p>
            <a:pPr algn="ctr" defTabSz="914220"/>
            <a:r>
              <a:rPr lang="ru-RU" sz="25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«Лето, лето, лето, ты какого цвета?»</a:t>
            </a:r>
          </a:p>
        </p:txBody>
      </p:sp>
    </p:spTree>
    <p:extLst>
      <p:ext uri="{BB962C8B-B14F-4D97-AF65-F5344CB8AC3E}">
        <p14:creationId xmlns:p14="http://schemas.microsoft.com/office/powerpoint/2010/main" val="2968452534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73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1</cp:revision>
  <dcterms:created xsi:type="dcterms:W3CDTF">2016-10-27T12:00:36Z</dcterms:created>
  <dcterms:modified xsi:type="dcterms:W3CDTF">2016-10-27T12:03:50Z</dcterms:modified>
</cp:coreProperties>
</file>