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6858000" cy="9144000" type="screen4x3"/>
  <p:notesSz cx="6858000" cy="9144000"/>
  <p:defaultTextStyle>
    <a:defPPr>
      <a:defRPr lang="ru-RU"/>
    </a:defPPr>
    <a:lvl1pPr marL="0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05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09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14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18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523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229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933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631" algn="l" defTabSz="9134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38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9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2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3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2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8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3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2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3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0" indent="0">
              <a:buNone/>
              <a:defRPr sz="2000" b="1"/>
            </a:lvl2pPr>
            <a:lvl3pPr marL="913499" indent="0">
              <a:buNone/>
              <a:defRPr sz="1800" b="1"/>
            </a:lvl3pPr>
            <a:lvl4pPr marL="1370249" indent="0">
              <a:buNone/>
              <a:defRPr sz="1600" b="1"/>
            </a:lvl4pPr>
            <a:lvl5pPr marL="1826998" indent="0">
              <a:buNone/>
              <a:defRPr sz="1600" b="1"/>
            </a:lvl5pPr>
            <a:lvl6pPr marL="2283748" indent="0">
              <a:buNone/>
              <a:defRPr sz="1600" b="1"/>
            </a:lvl6pPr>
            <a:lvl7pPr marL="2740499" indent="0">
              <a:buNone/>
              <a:defRPr sz="1600" b="1"/>
            </a:lvl7pPr>
            <a:lvl8pPr marL="3197248" indent="0">
              <a:buNone/>
              <a:defRPr sz="1600" b="1"/>
            </a:lvl8pPr>
            <a:lvl9pPr marL="36539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3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0" indent="0">
              <a:buNone/>
              <a:defRPr sz="2000" b="1"/>
            </a:lvl2pPr>
            <a:lvl3pPr marL="913499" indent="0">
              <a:buNone/>
              <a:defRPr sz="1800" b="1"/>
            </a:lvl3pPr>
            <a:lvl4pPr marL="1370249" indent="0">
              <a:buNone/>
              <a:defRPr sz="1600" b="1"/>
            </a:lvl4pPr>
            <a:lvl5pPr marL="1826998" indent="0">
              <a:buNone/>
              <a:defRPr sz="1600" b="1"/>
            </a:lvl5pPr>
            <a:lvl6pPr marL="2283748" indent="0">
              <a:buNone/>
              <a:defRPr sz="1600" b="1"/>
            </a:lvl6pPr>
            <a:lvl7pPr marL="2740499" indent="0">
              <a:buNone/>
              <a:defRPr sz="1600" b="1"/>
            </a:lvl7pPr>
            <a:lvl8pPr marL="3197248" indent="0">
              <a:buNone/>
              <a:defRPr sz="1600" b="1"/>
            </a:lvl8pPr>
            <a:lvl9pPr marL="365399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7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1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6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750" indent="0">
              <a:buNone/>
              <a:defRPr sz="1200"/>
            </a:lvl2pPr>
            <a:lvl3pPr marL="913499" indent="0">
              <a:buNone/>
              <a:defRPr sz="1000"/>
            </a:lvl3pPr>
            <a:lvl4pPr marL="1370249" indent="0">
              <a:buNone/>
              <a:defRPr sz="900"/>
            </a:lvl4pPr>
            <a:lvl5pPr marL="1826998" indent="0">
              <a:buNone/>
              <a:defRPr sz="900"/>
            </a:lvl5pPr>
            <a:lvl6pPr marL="2283748" indent="0">
              <a:buNone/>
              <a:defRPr sz="900"/>
            </a:lvl6pPr>
            <a:lvl7pPr marL="2740499" indent="0">
              <a:buNone/>
              <a:defRPr sz="900"/>
            </a:lvl7pPr>
            <a:lvl8pPr marL="3197248" indent="0">
              <a:buNone/>
              <a:defRPr sz="900"/>
            </a:lvl8pPr>
            <a:lvl9pPr marL="36539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96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750" indent="0">
              <a:buNone/>
              <a:defRPr sz="2800"/>
            </a:lvl2pPr>
            <a:lvl3pPr marL="913499" indent="0">
              <a:buNone/>
              <a:defRPr sz="2400"/>
            </a:lvl3pPr>
            <a:lvl4pPr marL="1370249" indent="0">
              <a:buNone/>
              <a:defRPr sz="2000"/>
            </a:lvl4pPr>
            <a:lvl5pPr marL="1826998" indent="0">
              <a:buNone/>
              <a:defRPr sz="2000"/>
            </a:lvl5pPr>
            <a:lvl6pPr marL="2283748" indent="0">
              <a:buNone/>
              <a:defRPr sz="2000"/>
            </a:lvl6pPr>
            <a:lvl7pPr marL="2740499" indent="0">
              <a:buNone/>
              <a:defRPr sz="2000"/>
            </a:lvl7pPr>
            <a:lvl8pPr marL="3197248" indent="0">
              <a:buNone/>
              <a:defRPr sz="2000"/>
            </a:lvl8pPr>
            <a:lvl9pPr marL="365399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750" indent="0">
              <a:buNone/>
              <a:defRPr sz="1200"/>
            </a:lvl2pPr>
            <a:lvl3pPr marL="913499" indent="0">
              <a:buNone/>
              <a:defRPr sz="1000"/>
            </a:lvl3pPr>
            <a:lvl4pPr marL="1370249" indent="0">
              <a:buNone/>
              <a:defRPr sz="900"/>
            </a:lvl4pPr>
            <a:lvl5pPr marL="1826998" indent="0">
              <a:buNone/>
              <a:defRPr sz="900"/>
            </a:lvl5pPr>
            <a:lvl6pPr marL="2283748" indent="0">
              <a:buNone/>
              <a:defRPr sz="900"/>
            </a:lvl6pPr>
            <a:lvl7pPr marL="2740499" indent="0">
              <a:buNone/>
              <a:defRPr sz="900"/>
            </a:lvl7pPr>
            <a:lvl8pPr marL="3197248" indent="0">
              <a:buNone/>
              <a:defRPr sz="900"/>
            </a:lvl8pPr>
            <a:lvl9pPr marL="365399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2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5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5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7" y="2840591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4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5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3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67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40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1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0" indent="0">
              <a:buNone/>
              <a:defRPr sz="2000" b="1"/>
            </a:lvl2pPr>
            <a:lvl3pPr marL="913679" indent="0">
              <a:buNone/>
              <a:defRPr sz="1800" b="1"/>
            </a:lvl3pPr>
            <a:lvl4pPr marL="1370519" indent="0">
              <a:buNone/>
              <a:defRPr sz="1600" b="1"/>
            </a:lvl4pPr>
            <a:lvl5pPr marL="1827358" indent="0">
              <a:buNone/>
              <a:defRPr sz="1600" b="1"/>
            </a:lvl5pPr>
            <a:lvl6pPr marL="2284199" indent="0">
              <a:buNone/>
              <a:defRPr sz="1600" b="1"/>
            </a:lvl6pPr>
            <a:lvl7pPr marL="2741039" indent="0">
              <a:buNone/>
              <a:defRPr sz="1600" b="1"/>
            </a:lvl7pPr>
            <a:lvl8pPr marL="3197878" indent="0">
              <a:buNone/>
              <a:defRPr sz="1600" b="1"/>
            </a:lvl8pPr>
            <a:lvl9pPr marL="36547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1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0" indent="0">
              <a:buNone/>
              <a:defRPr sz="2000" b="1"/>
            </a:lvl2pPr>
            <a:lvl3pPr marL="913679" indent="0">
              <a:buNone/>
              <a:defRPr sz="1800" b="1"/>
            </a:lvl3pPr>
            <a:lvl4pPr marL="1370519" indent="0">
              <a:buNone/>
              <a:defRPr sz="1600" b="1"/>
            </a:lvl4pPr>
            <a:lvl5pPr marL="1827358" indent="0">
              <a:buNone/>
              <a:defRPr sz="1600" b="1"/>
            </a:lvl5pPr>
            <a:lvl6pPr marL="2284199" indent="0">
              <a:buNone/>
              <a:defRPr sz="1600" b="1"/>
            </a:lvl6pPr>
            <a:lvl7pPr marL="2741039" indent="0">
              <a:buNone/>
              <a:defRPr sz="1600" b="1"/>
            </a:lvl7pPr>
            <a:lvl8pPr marL="3197878" indent="0">
              <a:buNone/>
              <a:defRPr sz="1600" b="1"/>
            </a:lvl8pPr>
            <a:lvl9pPr marL="36547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7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31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03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5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840" indent="0">
              <a:buNone/>
              <a:defRPr sz="1200"/>
            </a:lvl2pPr>
            <a:lvl3pPr marL="913679" indent="0">
              <a:buNone/>
              <a:defRPr sz="1000"/>
            </a:lvl3pPr>
            <a:lvl4pPr marL="1370519" indent="0">
              <a:buNone/>
              <a:defRPr sz="900"/>
            </a:lvl4pPr>
            <a:lvl5pPr marL="1827358" indent="0">
              <a:buNone/>
              <a:defRPr sz="900"/>
            </a:lvl5pPr>
            <a:lvl6pPr marL="2284199" indent="0">
              <a:buNone/>
              <a:defRPr sz="900"/>
            </a:lvl6pPr>
            <a:lvl7pPr marL="2741039" indent="0">
              <a:buNone/>
              <a:defRPr sz="900"/>
            </a:lvl7pPr>
            <a:lvl8pPr marL="3197878" indent="0">
              <a:buNone/>
              <a:defRPr sz="900"/>
            </a:lvl8pPr>
            <a:lvl9pPr marL="36547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9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840" indent="0">
              <a:buNone/>
              <a:defRPr sz="2800"/>
            </a:lvl2pPr>
            <a:lvl3pPr marL="913679" indent="0">
              <a:buNone/>
              <a:defRPr sz="2400"/>
            </a:lvl3pPr>
            <a:lvl4pPr marL="1370519" indent="0">
              <a:buNone/>
              <a:defRPr sz="2000"/>
            </a:lvl4pPr>
            <a:lvl5pPr marL="1827358" indent="0">
              <a:buNone/>
              <a:defRPr sz="2000"/>
            </a:lvl5pPr>
            <a:lvl6pPr marL="2284199" indent="0">
              <a:buNone/>
              <a:defRPr sz="2000"/>
            </a:lvl6pPr>
            <a:lvl7pPr marL="2741039" indent="0">
              <a:buNone/>
              <a:defRPr sz="2000"/>
            </a:lvl7pPr>
            <a:lvl8pPr marL="3197878" indent="0">
              <a:buNone/>
              <a:defRPr sz="2000"/>
            </a:lvl8pPr>
            <a:lvl9pPr marL="3654712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840" indent="0">
              <a:buNone/>
              <a:defRPr sz="1200"/>
            </a:lvl2pPr>
            <a:lvl3pPr marL="913679" indent="0">
              <a:buNone/>
              <a:defRPr sz="1000"/>
            </a:lvl3pPr>
            <a:lvl4pPr marL="1370519" indent="0">
              <a:buNone/>
              <a:defRPr sz="900"/>
            </a:lvl4pPr>
            <a:lvl5pPr marL="1827358" indent="0">
              <a:buNone/>
              <a:defRPr sz="900"/>
            </a:lvl5pPr>
            <a:lvl6pPr marL="2284199" indent="0">
              <a:buNone/>
              <a:defRPr sz="900"/>
            </a:lvl6pPr>
            <a:lvl7pPr marL="2741039" indent="0">
              <a:buNone/>
              <a:defRPr sz="900"/>
            </a:lvl7pPr>
            <a:lvl8pPr marL="3197878" indent="0">
              <a:buNone/>
              <a:defRPr sz="900"/>
            </a:lvl8pPr>
            <a:lvl9pPr marL="36547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5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18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4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21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5" y="284058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23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4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6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8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25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6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8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600" b="1"/>
            </a:lvl4pPr>
            <a:lvl5pPr marL="1827900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0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8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600" b="1"/>
            </a:lvl4pPr>
            <a:lvl5pPr marL="1827900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0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9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2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1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34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6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2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900" indent="0">
              <a:buNone/>
              <a:defRPr sz="900"/>
            </a:lvl5pPr>
            <a:lvl6pPr marL="2284874" indent="0">
              <a:buNone/>
              <a:defRPr sz="900"/>
            </a:lvl6pPr>
            <a:lvl7pPr marL="2741850" indent="0">
              <a:buNone/>
              <a:defRPr sz="900"/>
            </a:lvl7pPr>
            <a:lvl8pPr marL="3198824" indent="0">
              <a:buNone/>
              <a:defRPr sz="900"/>
            </a:lvl8pPr>
            <a:lvl9pPr marL="3655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0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50" indent="0">
              <a:buNone/>
              <a:defRPr sz="2400"/>
            </a:lvl3pPr>
            <a:lvl4pPr marL="1370924" indent="0">
              <a:buNone/>
              <a:defRPr sz="2000"/>
            </a:lvl4pPr>
            <a:lvl5pPr marL="1827900" indent="0">
              <a:buNone/>
              <a:defRPr sz="2000"/>
            </a:lvl5pPr>
            <a:lvl6pPr marL="2284874" indent="0">
              <a:buNone/>
              <a:defRPr sz="2000"/>
            </a:lvl6pPr>
            <a:lvl7pPr marL="2741850" indent="0">
              <a:buNone/>
              <a:defRPr sz="2000"/>
            </a:lvl7pPr>
            <a:lvl8pPr marL="3198824" indent="0">
              <a:buNone/>
              <a:defRPr sz="2000"/>
            </a:lvl8pPr>
            <a:lvl9pPr marL="365579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8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900" indent="0">
              <a:buNone/>
              <a:defRPr sz="900"/>
            </a:lvl5pPr>
            <a:lvl6pPr marL="2284874" indent="0">
              <a:buNone/>
              <a:defRPr sz="900"/>
            </a:lvl6pPr>
            <a:lvl7pPr marL="2741850" indent="0">
              <a:buNone/>
              <a:defRPr sz="900"/>
            </a:lvl7pPr>
            <a:lvl8pPr marL="3198824" indent="0">
              <a:buNone/>
              <a:defRPr sz="900"/>
            </a:lvl8pPr>
            <a:lvl9pPr marL="3655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74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67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1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98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67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51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7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51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9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1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4" indent="0">
              <a:buNone/>
              <a:defRPr sz="1600" b="1"/>
            </a:lvl4pPr>
            <a:lvl5pPr marL="1826818" indent="0">
              <a:buNone/>
              <a:defRPr sz="1600" b="1"/>
            </a:lvl5pPr>
            <a:lvl6pPr marL="2283523" indent="0">
              <a:buNone/>
              <a:defRPr sz="1600" b="1"/>
            </a:lvl6pPr>
            <a:lvl7pPr marL="2740229" indent="0">
              <a:buNone/>
              <a:defRPr sz="1600" b="1"/>
            </a:lvl7pPr>
            <a:lvl8pPr marL="3196933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14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09" indent="0">
              <a:buNone/>
              <a:defRPr sz="1800" b="1"/>
            </a:lvl3pPr>
            <a:lvl4pPr marL="1370114" indent="0">
              <a:buNone/>
              <a:defRPr sz="1600" b="1"/>
            </a:lvl4pPr>
            <a:lvl5pPr marL="1826818" indent="0">
              <a:buNone/>
              <a:defRPr sz="1600" b="1"/>
            </a:lvl5pPr>
            <a:lvl6pPr marL="2283523" indent="0">
              <a:buNone/>
              <a:defRPr sz="1600" b="1"/>
            </a:lvl6pPr>
            <a:lvl7pPr marL="2740229" indent="0">
              <a:buNone/>
              <a:defRPr sz="1600" b="1"/>
            </a:lvl7pPr>
            <a:lvl8pPr marL="3196933" indent="0">
              <a:buNone/>
              <a:defRPr sz="1600" b="1"/>
            </a:lvl8pPr>
            <a:lvl9pPr marL="365363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11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523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42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81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66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20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7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5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9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4" indent="0">
              <a:buNone/>
              <a:defRPr sz="900"/>
            </a:lvl4pPr>
            <a:lvl5pPr marL="1826818" indent="0">
              <a:buNone/>
              <a:defRPr sz="900"/>
            </a:lvl5pPr>
            <a:lvl6pPr marL="2283523" indent="0">
              <a:buNone/>
              <a:defRPr sz="900"/>
            </a:lvl6pPr>
            <a:lvl7pPr marL="2740229" indent="0">
              <a:buNone/>
              <a:defRPr sz="900"/>
            </a:lvl7pPr>
            <a:lvl8pPr marL="3196933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2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6705" indent="0">
              <a:buNone/>
              <a:defRPr sz="2800"/>
            </a:lvl2pPr>
            <a:lvl3pPr marL="913409" indent="0">
              <a:buNone/>
              <a:defRPr sz="2400"/>
            </a:lvl3pPr>
            <a:lvl4pPr marL="1370114" indent="0">
              <a:buNone/>
              <a:defRPr sz="2000"/>
            </a:lvl4pPr>
            <a:lvl5pPr marL="1826818" indent="0">
              <a:buNone/>
              <a:defRPr sz="2000"/>
            </a:lvl5pPr>
            <a:lvl6pPr marL="2283523" indent="0">
              <a:buNone/>
              <a:defRPr sz="2000"/>
            </a:lvl6pPr>
            <a:lvl7pPr marL="2740229" indent="0">
              <a:buNone/>
              <a:defRPr sz="2000"/>
            </a:lvl7pPr>
            <a:lvl8pPr marL="3196933" indent="0">
              <a:buNone/>
              <a:defRPr sz="2000"/>
            </a:lvl8pPr>
            <a:lvl9pPr marL="365363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6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6705" indent="0">
              <a:buNone/>
              <a:defRPr sz="1200"/>
            </a:lvl2pPr>
            <a:lvl3pPr marL="913409" indent="0">
              <a:buNone/>
              <a:defRPr sz="1000"/>
            </a:lvl3pPr>
            <a:lvl4pPr marL="1370114" indent="0">
              <a:buNone/>
              <a:defRPr sz="900"/>
            </a:lvl4pPr>
            <a:lvl5pPr marL="1826818" indent="0">
              <a:buNone/>
              <a:defRPr sz="900"/>
            </a:lvl5pPr>
            <a:lvl6pPr marL="2283523" indent="0">
              <a:buNone/>
              <a:defRPr sz="900"/>
            </a:lvl6pPr>
            <a:lvl7pPr marL="2740229" indent="0">
              <a:buNone/>
              <a:defRPr sz="900"/>
            </a:lvl7pPr>
            <a:lvl8pPr marL="3196933" indent="0">
              <a:buNone/>
              <a:defRPr sz="900"/>
            </a:lvl8pPr>
            <a:lvl9pPr marL="365363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41" tIns="45671" rIns="91341" bIns="456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6"/>
            <a:ext cx="6172200" cy="6034617"/>
          </a:xfrm>
          <a:prstGeom prst="rect">
            <a:avLst/>
          </a:prstGeom>
        </p:spPr>
        <p:txBody>
          <a:bodyPr vert="horz" lIns="91341" tIns="45671" rIns="91341" bIns="456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341" tIns="45671" rIns="91341" bIns="456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41" tIns="45671" rIns="91341" bIns="456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41" tIns="45671" rIns="91341" bIns="456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4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6" indent="-285440" algn="l" defTabSz="9134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2" indent="-228352" algn="l" defTabSz="9134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63" indent="-228352" algn="l" defTabSz="9134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75" indent="-228352" algn="l" defTabSz="9134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79" indent="-228352" algn="l" defTabSz="9134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80" indent="-228352" algn="l" defTabSz="9134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84" indent="-228352" algn="l" defTabSz="9134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88" indent="-228352" algn="l" defTabSz="9134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9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14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8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23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29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33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31" algn="l" defTabSz="913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5"/>
            <a:ext cx="6172200" cy="6034617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9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9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9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9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9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49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2" indent="-342562" algn="l" defTabSz="9134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9" indent="-285468" algn="l" defTabSz="9134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74" indent="-228375" algn="l" defTabSz="9134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21" indent="-228375" algn="l" defTabSz="9134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78" indent="-228375" algn="l" defTabSz="9134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26" indent="-228375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872" indent="-228375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21" indent="-228375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371" indent="-228375" algn="l" defTabSz="9134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0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9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9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98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48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99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48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91" algn="l" defTabSz="913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7" y="366188"/>
            <a:ext cx="6172200" cy="1524000"/>
          </a:xfrm>
          <a:prstGeom prst="rect">
            <a:avLst/>
          </a:prstGeom>
        </p:spPr>
        <p:txBody>
          <a:bodyPr vert="horz" lIns="91368" tIns="45684" rIns="91368" bIns="456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133623"/>
            <a:ext cx="6172200" cy="6034617"/>
          </a:xfrm>
          <a:prstGeom prst="rect">
            <a:avLst/>
          </a:prstGeom>
        </p:spPr>
        <p:txBody>
          <a:bodyPr vert="horz" lIns="91368" tIns="45684" rIns="91368" bIns="456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7" y="8475135"/>
            <a:ext cx="1600200" cy="486833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9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79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7" y="8475135"/>
            <a:ext cx="2171700" cy="486833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7" y="8475135"/>
            <a:ext cx="1600200" cy="486833"/>
          </a:xfrm>
          <a:prstGeom prst="rect">
            <a:avLst/>
          </a:prstGeom>
        </p:spPr>
        <p:txBody>
          <a:bodyPr vert="horz" lIns="91368" tIns="45684" rIns="91368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9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7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1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36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30" indent="-342630" algn="l" defTabSz="9136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65" indent="-285525" algn="l" defTabSz="9136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99" indent="-228420" algn="l" defTabSz="9136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7" indent="-228420" algn="l" defTabSz="9136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82" indent="-228420" algn="l" defTabSz="9136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20" indent="-228420" algn="l" defTabSz="9136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58" indent="-228420" algn="l" defTabSz="9136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97" indent="-228420" algn="l" defTabSz="9136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36" indent="-228420" algn="l" defTabSz="9136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0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9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9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58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99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39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78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12" algn="l" defTabSz="9136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6" y="366188"/>
            <a:ext cx="6172200" cy="1524000"/>
          </a:xfrm>
          <a:prstGeom prst="rect">
            <a:avLst/>
          </a:prstGeom>
        </p:spPr>
        <p:txBody>
          <a:bodyPr vert="horz" lIns="91395" tIns="45698" rIns="91395" bIns="456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6" y="2133620"/>
            <a:ext cx="6172200" cy="6034617"/>
          </a:xfrm>
          <a:prstGeom prst="rect">
            <a:avLst/>
          </a:prstGeom>
        </p:spPr>
        <p:txBody>
          <a:bodyPr vert="horz" lIns="91395" tIns="45698" rIns="91395" bIns="456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5" y="8475135"/>
            <a:ext cx="1600200" cy="486833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5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6" y="8475135"/>
            <a:ext cx="2171700" cy="486833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6" y="8475135"/>
            <a:ext cx="1600200" cy="486833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5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5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0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39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1" indent="-342731" algn="l" defTabSz="9139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5" indent="-285609" algn="l" defTabSz="9139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7" indent="-228488" algn="l" defTabSz="9139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11" indent="-228488" algn="l" defTabSz="9139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9" indent="-228488" algn="l" defTabSz="9139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62" indent="-228488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6" indent="-228488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0" indent="-228488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5" indent="-228488" algn="l" defTabSz="9139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5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09" y="190490"/>
            <a:ext cx="6321882" cy="1067791"/>
          </a:xfrm>
          <a:prstGeom prst="rect">
            <a:avLst/>
          </a:prstGeom>
          <a:noFill/>
        </p:spPr>
        <p:txBody>
          <a:bodyPr wrap="square" lIns="82015" tIns="41008" rIns="82015" bIns="41008" rtlCol="0">
            <a:spAutoFit/>
          </a:bodyPr>
          <a:lstStyle/>
          <a:p>
            <a:pPr algn="ctr" defTabSz="913319"/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Родительский 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клуб </a:t>
            </a:r>
          </a:p>
          <a:p>
            <a:pPr algn="ctr" defTabSz="913319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«Вместе  с мамой»</a:t>
            </a:r>
          </a:p>
        </p:txBody>
      </p:sp>
      <p:pic>
        <p:nvPicPr>
          <p:cNvPr id="3" name="Рисунок 2" descr="DSC00182.JPG"/>
          <p:cNvPicPr>
            <a:picLocks noChangeAspect="1"/>
          </p:cNvPicPr>
          <p:nvPr/>
        </p:nvPicPr>
        <p:blipFill>
          <a:blip r:embed="rId2" cstate="print"/>
          <a:srcRect l="9375" t="31250" r="3125" b="3125"/>
          <a:stretch>
            <a:fillRect/>
          </a:stretch>
        </p:blipFill>
        <p:spPr>
          <a:xfrm>
            <a:off x="176258" y="2006880"/>
            <a:ext cx="3045666" cy="18919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0184.JPG"/>
          <p:cNvPicPr>
            <a:picLocks noChangeAspect="1"/>
          </p:cNvPicPr>
          <p:nvPr/>
        </p:nvPicPr>
        <p:blipFill>
          <a:blip r:embed="rId3" cstate="print"/>
          <a:srcRect l="2343" t="28125"/>
          <a:stretch>
            <a:fillRect/>
          </a:stretch>
        </p:blipFill>
        <p:spPr>
          <a:xfrm>
            <a:off x="3495382" y="1506370"/>
            <a:ext cx="3121558" cy="193948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201.JPG"/>
          <p:cNvPicPr>
            <a:picLocks noChangeAspect="1"/>
          </p:cNvPicPr>
          <p:nvPr/>
        </p:nvPicPr>
        <p:blipFill>
          <a:blip r:embed="rId4" cstate="print"/>
          <a:srcRect t="12500" r="14062" b="7291"/>
          <a:stretch>
            <a:fillRect/>
          </a:stretch>
        </p:blipFill>
        <p:spPr>
          <a:xfrm>
            <a:off x="242652" y="5593997"/>
            <a:ext cx="2987211" cy="230096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255.JPG"/>
          <p:cNvPicPr>
            <a:picLocks noChangeAspect="1"/>
          </p:cNvPicPr>
          <p:nvPr/>
        </p:nvPicPr>
        <p:blipFill>
          <a:blip r:embed="rId5" cstate="print"/>
          <a:srcRect l="3906" t="15625"/>
          <a:stretch>
            <a:fillRect/>
          </a:stretch>
        </p:blipFill>
        <p:spPr>
          <a:xfrm>
            <a:off x="3429000" y="6323810"/>
            <a:ext cx="3205782" cy="228139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789" y="4071492"/>
            <a:ext cx="6066794" cy="1437034"/>
          </a:xfrm>
          <a:prstGeom prst="rect">
            <a:avLst/>
          </a:prstGeom>
          <a:noFill/>
        </p:spPr>
        <p:txBody>
          <a:bodyPr wrap="square" lIns="82015" tIns="41008" rIns="82015" bIns="41008" rtlCol="0">
            <a:spAutoFit/>
          </a:bodyPr>
          <a:lstStyle/>
          <a:p>
            <a:pPr algn="ctr" defTabSz="913319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Клуб создан для гармонизации родительско-детских отношений. </a:t>
            </a:r>
          </a:p>
          <a:p>
            <a:pPr algn="ctr" defTabSz="913319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 клуба проводятся ежемесячно для средних групп.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" y="1318676"/>
            <a:ext cx="2773278" cy="636904"/>
          </a:xfrm>
          <a:prstGeom prst="rect">
            <a:avLst/>
          </a:prstGeom>
          <a:noFill/>
        </p:spPr>
        <p:txBody>
          <a:bodyPr wrap="square" lIns="82015" tIns="41008" rIns="82015" bIns="41008" rtlCol="0">
            <a:spAutoFit/>
          </a:bodyPr>
          <a:lstStyle/>
          <a:p>
            <a:pPr algn="ctr" defTabSz="913319"/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встреча состоялась в октябре</a:t>
            </a:r>
          </a:p>
        </p:txBody>
      </p:sp>
    </p:spTree>
    <p:extLst>
      <p:ext uri="{BB962C8B-B14F-4D97-AF65-F5344CB8AC3E}">
        <p14:creationId xmlns:p14="http://schemas.microsoft.com/office/powerpoint/2010/main" val="367331554"/>
      </p:ext>
    </p:extLst>
  </p:cSld>
  <p:clrMapOvr>
    <a:masterClrMapping/>
  </p:clrMapOvr>
  <p:transition advTm="2040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670.JPG"/>
          <p:cNvPicPr>
            <a:picLocks noChangeAspect="1"/>
          </p:cNvPicPr>
          <p:nvPr/>
        </p:nvPicPr>
        <p:blipFill>
          <a:blip r:embed="rId2" cstate="print"/>
          <a:srcRect l="6817" t="18182"/>
          <a:stretch>
            <a:fillRect/>
          </a:stretch>
        </p:blipFill>
        <p:spPr>
          <a:xfrm>
            <a:off x="242649" y="2194571"/>
            <a:ext cx="2518189" cy="2250437"/>
          </a:xfrm>
          <a:prstGeom prst="rect">
            <a:avLst/>
          </a:prstGeom>
        </p:spPr>
      </p:pic>
      <p:pic>
        <p:nvPicPr>
          <p:cNvPr id="5" name="Рисунок 4" descr="DSC01699.JPG"/>
          <p:cNvPicPr>
            <a:picLocks noChangeAspect="1"/>
          </p:cNvPicPr>
          <p:nvPr/>
        </p:nvPicPr>
        <p:blipFill>
          <a:blip r:embed="rId3" cstate="print"/>
          <a:srcRect r="10255"/>
          <a:stretch>
            <a:fillRect/>
          </a:stretch>
        </p:blipFill>
        <p:spPr>
          <a:xfrm>
            <a:off x="4623894" y="1819195"/>
            <a:ext cx="2019458" cy="2196706"/>
          </a:xfrm>
          <a:prstGeom prst="rect">
            <a:avLst/>
          </a:prstGeom>
        </p:spPr>
      </p:pic>
      <p:pic>
        <p:nvPicPr>
          <p:cNvPr id="6" name="Рисунок 5" descr="DSC01701.JPG"/>
          <p:cNvPicPr>
            <a:picLocks noChangeAspect="1"/>
          </p:cNvPicPr>
          <p:nvPr/>
        </p:nvPicPr>
        <p:blipFill>
          <a:blip r:embed="rId4" cstate="print"/>
          <a:srcRect l="7842" r="7843"/>
          <a:stretch>
            <a:fillRect/>
          </a:stretch>
        </p:blipFill>
        <p:spPr>
          <a:xfrm>
            <a:off x="2799429" y="1506368"/>
            <a:ext cx="1758949" cy="2002045"/>
          </a:xfrm>
          <a:prstGeom prst="rect">
            <a:avLst/>
          </a:prstGeom>
        </p:spPr>
      </p:pic>
      <p:pic>
        <p:nvPicPr>
          <p:cNvPr id="9" name="Рисунок 8" descr="DSC01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827" y="6448919"/>
            <a:ext cx="1607342" cy="2501772"/>
          </a:xfrm>
          <a:prstGeom prst="rect">
            <a:avLst/>
          </a:prstGeom>
        </p:spPr>
      </p:pic>
      <p:pic>
        <p:nvPicPr>
          <p:cNvPr id="10" name="Рисунок 9" descr="DSC01727.JPG"/>
          <p:cNvPicPr>
            <a:picLocks noChangeAspect="1"/>
          </p:cNvPicPr>
          <p:nvPr/>
        </p:nvPicPr>
        <p:blipFill>
          <a:blip r:embed="rId6" cstate="print"/>
          <a:srcRect t="1754" r="18421"/>
          <a:stretch>
            <a:fillRect/>
          </a:stretch>
        </p:blipFill>
        <p:spPr>
          <a:xfrm>
            <a:off x="176262" y="4637153"/>
            <a:ext cx="2124239" cy="2297444"/>
          </a:xfrm>
          <a:prstGeom prst="rect">
            <a:avLst/>
          </a:prstGeom>
        </p:spPr>
      </p:pic>
      <p:pic>
        <p:nvPicPr>
          <p:cNvPr id="7" name="Рисунок 6" descr="DSC01782.JPG"/>
          <p:cNvPicPr>
            <a:picLocks noChangeAspect="1"/>
          </p:cNvPicPr>
          <p:nvPr/>
        </p:nvPicPr>
        <p:blipFill>
          <a:blip r:embed="rId7" cstate="print"/>
          <a:srcRect l="4444"/>
          <a:stretch>
            <a:fillRect/>
          </a:stretch>
        </p:blipFill>
        <p:spPr>
          <a:xfrm>
            <a:off x="2632410" y="4196616"/>
            <a:ext cx="2257004" cy="2148108"/>
          </a:xfrm>
          <a:prstGeom prst="rect">
            <a:avLst/>
          </a:prstGeom>
        </p:spPr>
      </p:pic>
      <p:pic>
        <p:nvPicPr>
          <p:cNvPr id="11" name="Рисунок 10" descr="DSC017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27302" y="6621992"/>
            <a:ext cx="2124239" cy="2108321"/>
          </a:xfrm>
          <a:prstGeom prst="rect">
            <a:avLst/>
          </a:prstGeom>
        </p:spPr>
      </p:pic>
      <p:pic>
        <p:nvPicPr>
          <p:cNvPr id="12" name="Рисунок 11" descr="DSC0177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2179" y="4572018"/>
            <a:ext cx="1651361" cy="15640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318" y="0"/>
            <a:ext cx="5465007" cy="975377"/>
          </a:xfrm>
          <a:prstGeom prst="rect">
            <a:avLst/>
          </a:prstGeom>
        </p:spPr>
        <p:txBody>
          <a:bodyPr wrap="square" lIns="82023" tIns="41012" rIns="82023" bIns="41012">
            <a:spAutoFit/>
          </a:bodyPr>
          <a:lstStyle/>
          <a:p>
            <a:pPr algn="ctr"/>
            <a:r>
              <a:rPr lang="ru-RU" sz="29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Родительский клуб </a:t>
            </a:r>
          </a:p>
          <a:p>
            <a:pPr algn="ctr"/>
            <a:r>
              <a:rPr lang="ru-RU" sz="29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«Вместе  с мамой</a:t>
            </a:r>
            <a:r>
              <a:rPr lang="ru-RU" sz="29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29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 descr="bird17[1]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410" y="7825323"/>
            <a:ext cx="1064419" cy="1022350"/>
          </a:xfrm>
          <a:prstGeom prst="rect">
            <a:avLst/>
          </a:prstGeom>
        </p:spPr>
      </p:pic>
      <p:pic>
        <p:nvPicPr>
          <p:cNvPr id="14" name="Рисунок 13" descr="bird14[1]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539" y="8013015"/>
            <a:ext cx="642938" cy="800100"/>
          </a:xfrm>
          <a:prstGeom prst="rect">
            <a:avLst/>
          </a:prstGeom>
        </p:spPr>
      </p:pic>
      <p:pic>
        <p:nvPicPr>
          <p:cNvPr id="15" name="Рисунок 14" descr="bird31[1]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60712" y="857226"/>
            <a:ext cx="1203738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9735"/>
      </p:ext>
    </p:extLst>
  </p:cSld>
  <p:clrMapOvr>
    <a:masterClrMapping/>
  </p:clrMapOvr>
  <p:transition advTm="2715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318" y="5"/>
            <a:ext cx="5465007" cy="759950"/>
          </a:xfrm>
          <a:prstGeom prst="rect">
            <a:avLst/>
          </a:prstGeom>
        </p:spPr>
        <p:txBody>
          <a:bodyPr wrap="square" lIns="82039" tIns="41020" rIns="82039" bIns="41020">
            <a:spAutoFit/>
          </a:bodyPr>
          <a:lstStyle/>
          <a:p>
            <a:pPr algn="ctr" defTabSz="913589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Родительский клуб </a:t>
            </a:r>
          </a:p>
          <a:p>
            <a:pPr algn="ctr" defTabSz="913589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«Вместе  с папой</a:t>
            </a:r>
            <a:r>
              <a:rPr lang="ru-RU" sz="2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  <a:endParaRPr lang="ru-RU" sz="2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DSC01898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rcRect t="11514"/>
          <a:stretch>
            <a:fillRect/>
          </a:stretch>
        </p:blipFill>
        <p:spPr>
          <a:xfrm>
            <a:off x="375406" y="1381256"/>
            <a:ext cx="3074960" cy="192330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1906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3893686" y="1443820"/>
            <a:ext cx="2720921" cy="192330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1939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508171" y="3570979"/>
            <a:ext cx="2366880" cy="297430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1953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242641" y="6761745"/>
            <a:ext cx="2853686" cy="201714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1964.JPG"/>
          <p:cNvPicPr>
            <a:picLocks noChangeAspect="1"/>
          </p:cNvPicPr>
          <p:nvPr/>
        </p:nvPicPr>
        <p:blipFill>
          <a:blip r:embed="rId6" cstate="print">
            <a:lum bright="20000" contrast="30000"/>
          </a:blip>
          <a:stretch>
            <a:fillRect/>
          </a:stretch>
        </p:blipFill>
        <p:spPr>
          <a:xfrm>
            <a:off x="3296236" y="5948407"/>
            <a:ext cx="3340490" cy="23612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1976.JPG"/>
          <p:cNvPicPr>
            <a:picLocks noChangeAspect="1"/>
          </p:cNvPicPr>
          <p:nvPr/>
        </p:nvPicPr>
        <p:blipFill>
          <a:blip r:embed="rId7" cstate="print">
            <a:lum bright="20000" contrast="30000"/>
          </a:blip>
          <a:stretch>
            <a:fillRect/>
          </a:stretch>
        </p:blipFill>
        <p:spPr>
          <a:xfrm>
            <a:off x="3296236" y="3570986"/>
            <a:ext cx="3074960" cy="21735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8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318" y="9"/>
            <a:ext cx="5465007" cy="1237068"/>
          </a:xfrm>
          <a:prstGeom prst="rect">
            <a:avLst/>
          </a:prstGeom>
        </p:spPr>
        <p:txBody>
          <a:bodyPr wrap="square" lIns="82064" tIns="41032" rIns="82064" bIns="41032">
            <a:spAutoFit/>
          </a:bodyPr>
          <a:lstStyle/>
          <a:p>
            <a:pPr algn="ctr" defTabSz="913860"/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Родительский клуб </a:t>
            </a:r>
          </a:p>
          <a:p>
            <a:pPr algn="ctr" defTabSz="913860"/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«Вместе  с мамой», </a:t>
            </a:r>
          </a:p>
          <a:p>
            <a:pPr algn="ctr" defTabSz="913860"/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«Волшебный мяч – фитбол»</a:t>
            </a:r>
          </a:p>
        </p:txBody>
      </p:sp>
      <p:pic>
        <p:nvPicPr>
          <p:cNvPr id="3" name="Рисунок 2" descr="DSC01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641" y="1193549"/>
            <a:ext cx="2234115" cy="28074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1300.JPG"/>
          <p:cNvPicPr>
            <a:picLocks noChangeAspect="1"/>
          </p:cNvPicPr>
          <p:nvPr/>
        </p:nvPicPr>
        <p:blipFill>
          <a:blip r:embed="rId3" cstate="print"/>
          <a:srcRect l="3099" t="11686"/>
          <a:stretch>
            <a:fillRect/>
          </a:stretch>
        </p:blipFill>
        <p:spPr>
          <a:xfrm>
            <a:off x="2831562" y="1318686"/>
            <a:ext cx="3783801" cy="243761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259" y="4196617"/>
            <a:ext cx="3163470" cy="223612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1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023" y="6699180"/>
            <a:ext cx="3074961" cy="21735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1317.JPG"/>
          <p:cNvPicPr>
            <a:picLocks noChangeAspect="1"/>
          </p:cNvPicPr>
          <p:nvPr/>
        </p:nvPicPr>
        <p:blipFill>
          <a:blip r:embed="rId6" cstate="print"/>
          <a:srcRect l="5403"/>
          <a:stretch>
            <a:fillRect/>
          </a:stretch>
        </p:blipFill>
        <p:spPr>
          <a:xfrm>
            <a:off x="3723226" y="4196619"/>
            <a:ext cx="2886137" cy="215660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1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3892" y="6699180"/>
            <a:ext cx="3074960" cy="217355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318" y="9"/>
            <a:ext cx="5465007" cy="1237068"/>
          </a:xfrm>
          <a:prstGeom prst="rect">
            <a:avLst/>
          </a:prstGeom>
        </p:spPr>
        <p:txBody>
          <a:bodyPr wrap="square" lIns="82096" tIns="41048" rIns="82096" bIns="41048">
            <a:spAutoFit/>
          </a:bodyPr>
          <a:lstStyle/>
          <a:p>
            <a:pPr algn="ctr" defTabSz="914220"/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Родительский клуб </a:t>
            </a:r>
          </a:p>
          <a:p>
            <a:pPr algn="ctr" defTabSz="914220"/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«Вместе  с мамой», </a:t>
            </a:r>
          </a:p>
          <a:p>
            <a:pPr algn="ctr" defTabSz="914220"/>
            <a:r>
              <a:rPr lang="ru-RU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«Волшебный мяч – фитбол»</a:t>
            </a:r>
          </a:p>
        </p:txBody>
      </p:sp>
      <p:pic>
        <p:nvPicPr>
          <p:cNvPr id="3" name="Рисунок 2" descr="DSC01336.JPG"/>
          <p:cNvPicPr>
            <a:picLocks noChangeAspect="1"/>
          </p:cNvPicPr>
          <p:nvPr/>
        </p:nvPicPr>
        <p:blipFill>
          <a:blip r:embed="rId2" cstate="print"/>
          <a:srcRect l="8378" t="20961" r="15154"/>
          <a:stretch>
            <a:fillRect/>
          </a:stretch>
        </p:blipFill>
        <p:spPr>
          <a:xfrm>
            <a:off x="4358356" y="1256112"/>
            <a:ext cx="2161468" cy="28074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1401.JPG"/>
          <p:cNvPicPr>
            <a:picLocks noChangeAspect="1"/>
          </p:cNvPicPr>
          <p:nvPr/>
        </p:nvPicPr>
        <p:blipFill>
          <a:blip r:embed="rId3" cstate="print"/>
          <a:srcRect t="14934"/>
          <a:stretch>
            <a:fillRect/>
          </a:stretch>
        </p:blipFill>
        <p:spPr>
          <a:xfrm>
            <a:off x="309031" y="4134054"/>
            <a:ext cx="2333689" cy="249464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1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024" y="1256115"/>
            <a:ext cx="3760912" cy="265842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1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0705" y="4259183"/>
            <a:ext cx="3252741" cy="229922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1440.JPG"/>
          <p:cNvPicPr>
            <a:picLocks noChangeAspect="1"/>
          </p:cNvPicPr>
          <p:nvPr/>
        </p:nvPicPr>
        <p:blipFill>
          <a:blip r:embed="rId6" cstate="print"/>
          <a:srcRect l="6442" t="2323" r="6442" b="4829"/>
          <a:stretch>
            <a:fillRect/>
          </a:stretch>
        </p:blipFill>
        <p:spPr>
          <a:xfrm>
            <a:off x="3561767" y="6699181"/>
            <a:ext cx="2987211" cy="225046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14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790" y="6886867"/>
            <a:ext cx="2765175" cy="195458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26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1_Тема Office</vt:lpstr>
      <vt:lpstr>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2016-10-27T11:58:01Z</dcterms:created>
  <dcterms:modified xsi:type="dcterms:W3CDTF">2016-10-27T12:00:27Z</dcterms:modified>
</cp:coreProperties>
</file>