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</p:sldIdLst>
  <p:sldSz cx="6858000" cy="9144000" type="screen4x3"/>
  <p:notesSz cx="6858000" cy="9144000"/>
  <p:defaultTextStyle>
    <a:defPPr>
      <a:defRPr lang="ru-RU"/>
    </a:defPPr>
    <a:lvl1pPr marL="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4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5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8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9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20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9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56" algn="l" defTabSz="9140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586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4" y="2840587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6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90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2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3" y="2840586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86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9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9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6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4" indent="0">
              <a:buNone/>
              <a:defRPr sz="1600" b="1"/>
            </a:lvl4pPr>
            <a:lvl5pPr marL="1828260" indent="0">
              <a:buNone/>
              <a:defRPr sz="1600" b="1"/>
            </a:lvl5pPr>
            <a:lvl6pPr marL="2285324" indent="0">
              <a:buNone/>
              <a:defRPr sz="1600" b="1"/>
            </a:lvl6pPr>
            <a:lvl7pPr marL="2742390" indent="0">
              <a:buNone/>
              <a:defRPr sz="1600" b="1"/>
            </a:lvl7pPr>
            <a:lvl8pPr marL="3199454" indent="0">
              <a:buNone/>
              <a:defRPr sz="1600" b="1"/>
            </a:lvl8pPr>
            <a:lvl9pPr marL="36565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6" y="2899836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5" indent="0">
              <a:buNone/>
              <a:defRPr sz="2000" b="1"/>
            </a:lvl2pPr>
            <a:lvl3pPr marL="914130" indent="0">
              <a:buNone/>
              <a:defRPr sz="1800" b="1"/>
            </a:lvl3pPr>
            <a:lvl4pPr marL="1371194" indent="0">
              <a:buNone/>
              <a:defRPr sz="1600" b="1"/>
            </a:lvl4pPr>
            <a:lvl5pPr marL="1828260" indent="0">
              <a:buNone/>
              <a:defRPr sz="1600" b="1"/>
            </a:lvl5pPr>
            <a:lvl6pPr marL="2285324" indent="0">
              <a:buNone/>
              <a:defRPr sz="1600" b="1"/>
            </a:lvl6pPr>
            <a:lvl7pPr marL="2742390" indent="0">
              <a:buNone/>
              <a:defRPr sz="1600" b="1"/>
            </a:lvl7pPr>
            <a:lvl8pPr marL="3199454" indent="0">
              <a:buNone/>
              <a:defRPr sz="1600" b="1"/>
            </a:lvl8pPr>
            <a:lvl9pPr marL="365651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6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8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9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5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0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5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30" indent="0">
              <a:buNone/>
              <a:defRPr sz="1000"/>
            </a:lvl3pPr>
            <a:lvl4pPr marL="1371194" indent="0">
              <a:buNone/>
              <a:defRPr sz="900"/>
            </a:lvl4pPr>
            <a:lvl5pPr marL="1828260" indent="0">
              <a:buNone/>
              <a:defRPr sz="900"/>
            </a:lvl5pPr>
            <a:lvl6pPr marL="2285324" indent="0">
              <a:buNone/>
              <a:defRPr sz="900"/>
            </a:lvl6pPr>
            <a:lvl7pPr marL="2742390" indent="0">
              <a:buNone/>
              <a:defRPr sz="900"/>
            </a:lvl7pPr>
            <a:lvl8pPr marL="3199454" indent="0">
              <a:buNone/>
              <a:defRPr sz="900"/>
            </a:lvl8pPr>
            <a:lvl9pPr marL="36565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6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72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065" indent="0">
              <a:buNone/>
              <a:defRPr sz="2800"/>
            </a:lvl2pPr>
            <a:lvl3pPr marL="914130" indent="0">
              <a:buNone/>
              <a:defRPr sz="2400"/>
            </a:lvl3pPr>
            <a:lvl4pPr marL="1371194" indent="0">
              <a:buNone/>
              <a:defRPr sz="2000"/>
            </a:lvl4pPr>
            <a:lvl5pPr marL="1828260" indent="0">
              <a:buNone/>
              <a:defRPr sz="2000"/>
            </a:lvl5pPr>
            <a:lvl6pPr marL="2285324" indent="0">
              <a:buNone/>
              <a:defRPr sz="2000"/>
            </a:lvl6pPr>
            <a:lvl7pPr marL="2742390" indent="0">
              <a:buNone/>
              <a:defRPr sz="2000"/>
            </a:lvl7pPr>
            <a:lvl8pPr marL="3199454" indent="0">
              <a:buNone/>
              <a:defRPr sz="2000"/>
            </a:lvl8pPr>
            <a:lvl9pPr marL="3656517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6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065" indent="0">
              <a:buNone/>
              <a:defRPr sz="1200"/>
            </a:lvl2pPr>
            <a:lvl3pPr marL="914130" indent="0">
              <a:buNone/>
              <a:defRPr sz="1000"/>
            </a:lvl3pPr>
            <a:lvl4pPr marL="1371194" indent="0">
              <a:buNone/>
              <a:defRPr sz="900"/>
            </a:lvl4pPr>
            <a:lvl5pPr marL="1828260" indent="0">
              <a:buNone/>
              <a:defRPr sz="900"/>
            </a:lvl5pPr>
            <a:lvl6pPr marL="2285324" indent="0">
              <a:buNone/>
              <a:defRPr sz="900"/>
            </a:lvl6pPr>
            <a:lvl7pPr marL="2742390" indent="0">
              <a:buNone/>
              <a:defRPr sz="900"/>
            </a:lvl7pPr>
            <a:lvl8pPr marL="3199454" indent="0">
              <a:buNone/>
              <a:defRPr sz="900"/>
            </a:lvl8pPr>
            <a:lvl9pPr marL="36565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06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7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9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14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84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01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66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6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93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4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16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4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5" indent="0">
              <a:buNone/>
              <a:defRPr sz="1600" b="1"/>
            </a:lvl4pPr>
            <a:lvl5pPr marL="1828620" indent="0">
              <a:buNone/>
              <a:defRPr sz="1600" b="1"/>
            </a:lvl5pPr>
            <a:lvl6pPr marL="2285775" indent="0">
              <a:buNone/>
              <a:defRPr sz="1600" b="1"/>
            </a:lvl6pPr>
            <a:lvl7pPr marL="2742930" indent="0">
              <a:buNone/>
              <a:defRPr sz="1600" b="1"/>
            </a:lvl7pPr>
            <a:lvl8pPr marL="3200084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9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284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6" y="5875870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6" y="387563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66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8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92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0" indent="0">
              <a:buNone/>
              <a:defRPr sz="2400"/>
            </a:lvl3pPr>
            <a:lvl4pPr marL="1371465" indent="0">
              <a:buNone/>
              <a:defRPr sz="2000"/>
            </a:lvl4pPr>
            <a:lvl5pPr marL="1828620" indent="0">
              <a:buNone/>
              <a:defRPr sz="2000"/>
            </a:lvl5pPr>
            <a:lvl6pPr marL="2285775" indent="0">
              <a:buNone/>
              <a:defRPr sz="2000"/>
            </a:lvl6pPr>
            <a:lvl7pPr marL="2742930" indent="0">
              <a:buNone/>
              <a:defRPr sz="2000"/>
            </a:lvl7pPr>
            <a:lvl8pPr marL="3200084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4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0" indent="0">
              <a:buNone/>
              <a:defRPr sz="1000"/>
            </a:lvl3pPr>
            <a:lvl4pPr marL="1371465" indent="0">
              <a:buNone/>
              <a:defRPr sz="900"/>
            </a:lvl4pPr>
            <a:lvl5pPr marL="1828620" indent="0">
              <a:buNone/>
              <a:defRPr sz="900"/>
            </a:lvl5pPr>
            <a:lvl6pPr marL="2285775" indent="0">
              <a:buNone/>
              <a:defRPr sz="900"/>
            </a:lvl6pPr>
            <a:lvl7pPr marL="2742930" indent="0">
              <a:buNone/>
              <a:defRPr sz="900"/>
            </a:lvl7pPr>
            <a:lvl8pPr marL="3200084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56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6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7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80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6188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7" y="2046818"/>
            <a:ext cx="303014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7" y="2899837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8"/>
            <a:ext cx="3031331" cy="8530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0" indent="0">
              <a:buNone/>
              <a:defRPr sz="2000" b="1"/>
            </a:lvl2pPr>
            <a:lvl3pPr marL="914040" indent="0">
              <a:buNone/>
              <a:defRPr sz="1800" b="1"/>
            </a:lvl3pPr>
            <a:lvl4pPr marL="1371059" indent="0">
              <a:buNone/>
              <a:defRPr sz="1600" b="1"/>
            </a:lvl4pPr>
            <a:lvl5pPr marL="1828080" indent="0">
              <a:buNone/>
              <a:defRPr sz="1600" b="1"/>
            </a:lvl5pPr>
            <a:lvl6pPr marL="2285099" indent="0">
              <a:buNone/>
              <a:defRPr sz="1600" b="1"/>
            </a:lvl6pPr>
            <a:lvl7pPr marL="2742120" indent="0">
              <a:buNone/>
              <a:defRPr sz="1600" b="1"/>
            </a:lvl7pPr>
            <a:lvl8pPr marL="3199139" indent="0">
              <a:buNone/>
              <a:defRPr sz="1600" b="1"/>
            </a:lvl8pPr>
            <a:lvl9pPr marL="36561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7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3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0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70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301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86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7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8" y="6400801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8" y="817035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020" indent="0">
              <a:buNone/>
              <a:defRPr sz="2800"/>
            </a:lvl2pPr>
            <a:lvl3pPr marL="914040" indent="0">
              <a:buNone/>
              <a:defRPr sz="2400"/>
            </a:lvl3pPr>
            <a:lvl4pPr marL="1371059" indent="0">
              <a:buNone/>
              <a:defRPr sz="2000"/>
            </a:lvl4pPr>
            <a:lvl5pPr marL="1828080" indent="0">
              <a:buNone/>
              <a:defRPr sz="2000"/>
            </a:lvl5pPr>
            <a:lvl6pPr marL="2285099" indent="0">
              <a:buNone/>
              <a:defRPr sz="2000"/>
            </a:lvl6pPr>
            <a:lvl7pPr marL="2742120" indent="0">
              <a:buNone/>
              <a:defRPr sz="2000"/>
            </a:lvl7pPr>
            <a:lvl8pPr marL="3199139" indent="0">
              <a:buNone/>
              <a:defRPr sz="2000"/>
            </a:lvl8pPr>
            <a:lvl9pPr marL="3656156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8" y="7156457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020" indent="0">
              <a:buNone/>
              <a:defRPr sz="1200"/>
            </a:lvl2pPr>
            <a:lvl3pPr marL="914040" indent="0">
              <a:buNone/>
              <a:defRPr sz="1000"/>
            </a:lvl3pPr>
            <a:lvl4pPr marL="1371059" indent="0">
              <a:buNone/>
              <a:defRPr sz="900"/>
            </a:lvl4pPr>
            <a:lvl5pPr marL="1828080" indent="0">
              <a:buNone/>
              <a:defRPr sz="900"/>
            </a:lvl5pPr>
            <a:lvl6pPr marL="2285099" indent="0">
              <a:buNone/>
              <a:defRPr sz="900"/>
            </a:lvl6pPr>
            <a:lvl7pPr marL="2742120" indent="0">
              <a:buNone/>
              <a:defRPr sz="900"/>
            </a:lvl7pPr>
            <a:lvl8pPr marL="3199139" indent="0">
              <a:buNone/>
              <a:defRPr sz="900"/>
            </a:lvl8pPr>
            <a:lvl9pPr marL="36561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6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66188"/>
            <a:ext cx="6172200" cy="1524000"/>
          </a:xfrm>
          <a:prstGeom prst="rect">
            <a:avLst/>
          </a:prstGeom>
        </p:spPr>
        <p:txBody>
          <a:bodyPr vert="horz" lIns="91404" tIns="45702" rIns="91404" bIns="4570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5" y="2133619"/>
            <a:ext cx="6172200" cy="6034617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4" y="8475135"/>
            <a:ext cx="16002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5" y="8475135"/>
            <a:ext cx="21717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5" y="8475135"/>
            <a:ext cx="1600200" cy="486833"/>
          </a:xfrm>
          <a:prstGeom prst="rect">
            <a:avLst/>
          </a:prstGeom>
        </p:spPr>
        <p:txBody>
          <a:bodyPr vert="horz" lIns="91404" tIns="45702" rIns="91404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4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5" indent="-342765" algn="l" defTabSz="914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8" indent="-285638" algn="l" defTabSz="914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4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9" indent="-228510" algn="l" defTabSz="914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91" indent="-228510" algn="l" defTabSz="914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10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29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4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68" indent="-228510" algn="l" defTabSz="914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9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0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9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56" algn="l" defTabSz="914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6188"/>
            <a:ext cx="6172200" cy="1524000"/>
          </a:xfrm>
          <a:prstGeom prst="rect">
            <a:avLst/>
          </a:prstGeom>
        </p:spPr>
        <p:txBody>
          <a:bodyPr vert="horz" lIns="91413" tIns="45707" rIns="91413" bIns="457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4" y="2133618"/>
            <a:ext cx="6172200" cy="6034617"/>
          </a:xfrm>
          <a:prstGeom prst="rect">
            <a:avLst/>
          </a:prstGeom>
        </p:spPr>
        <p:txBody>
          <a:bodyPr vert="horz" lIns="91413" tIns="45707" rIns="91413" bIns="457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3" y="8475135"/>
            <a:ext cx="1600200" cy="48683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3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3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4" y="8475135"/>
            <a:ext cx="2171700" cy="48683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3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4" y="8475135"/>
            <a:ext cx="1600200" cy="486833"/>
          </a:xfrm>
          <a:prstGeom prst="rect">
            <a:avLst/>
          </a:prstGeom>
        </p:spPr>
        <p:txBody>
          <a:bodyPr vert="horz" lIns="91413" tIns="45707" rIns="91413" bIns="4570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3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3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0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9" indent="-342799" algn="l" defTabSz="91413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31" indent="-285666" algn="l" defTabSz="91413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7" indent="-228533" algn="l" defTabSz="91413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93" indent="-228533" algn="l" defTabSz="91413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58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21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86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51" indent="-228533" algn="l" defTabSz="91413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5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3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6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90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54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17" algn="l" defTabSz="914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66186"/>
            <a:ext cx="6172200" cy="1524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133616"/>
            <a:ext cx="6172200" cy="6034617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1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6639EADE-A540-4A96-9C90-8CC4AB956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27.10.2016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2" y="8475135"/>
            <a:ext cx="21717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2" y="8475135"/>
            <a:ext cx="1600200" cy="486833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943F1A91-5829-440B-9450-BA1C344170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1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2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8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3" indent="-228578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8" indent="-228578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3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2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7" indent="-228578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24111">
            <a:off x="105166" y="3035528"/>
            <a:ext cx="3217030" cy="241101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0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53525">
            <a:off x="3648511" y="2944508"/>
            <a:ext cx="3209465" cy="230385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0665.JPG"/>
          <p:cNvPicPr>
            <a:picLocks noChangeAspect="1"/>
          </p:cNvPicPr>
          <p:nvPr/>
        </p:nvPicPr>
        <p:blipFill>
          <a:blip r:embed="rId5" cstate="print"/>
          <a:srcRect l="14738" t="32801" r="7359" b="32279"/>
          <a:stretch>
            <a:fillRect/>
          </a:stretch>
        </p:blipFill>
        <p:spPr>
          <a:xfrm>
            <a:off x="1902205" y="192528"/>
            <a:ext cx="3053594" cy="138567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9027" y="1631502"/>
            <a:ext cx="6306335" cy="1098536"/>
          </a:xfrm>
          <a:prstGeom prst="rect">
            <a:avLst/>
          </a:prstGeom>
          <a:noFill/>
        </p:spPr>
        <p:txBody>
          <a:bodyPr wrap="square" lIns="82072" tIns="41036" rIns="82072" bIns="41036" rtlCol="0">
            <a:spAutoFit/>
          </a:bodyPr>
          <a:lstStyle/>
          <a:p>
            <a:pPr algn="ctr" defTabSz="913950"/>
            <a:r>
              <a:rPr lang="ru-RU" sz="2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 входе в бассейн детей встречают веселые  игривые дельфины, выполненные в витражной технике.</a:t>
            </a:r>
          </a:p>
        </p:txBody>
      </p:sp>
      <p:pic>
        <p:nvPicPr>
          <p:cNvPr id="12" name="Рисунок 11" descr="IMG_70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38382" y="6073533"/>
            <a:ext cx="4381244" cy="27523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38378" y="317659"/>
            <a:ext cx="464677" cy="529182"/>
          </a:xfrm>
          <a:prstGeom prst="rect">
            <a:avLst/>
          </a:prstGeom>
          <a:noFill/>
        </p:spPr>
        <p:txBody>
          <a:bodyPr wrap="square" lIns="82072" tIns="41036" rIns="82072" bIns="41036" rtlCol="0">
            <a:spAutoFit/>
          </a:bodyPr>
          <a:lstStyle/>
          <a:p>
            <a:pPr defTabSz="913950"/>
            <a:r>
              <a:rPr lang="en-US" sz="29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5. </a:t>
            </a:r>
            <a:endParaRPr lang="ru-RU" sz="29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8819588"/>
      </p:ext>
    </p:extLst>
  </p:cSld>
  <p:clrMapOvr>
    <a:masterClrMapping/>
  </p:clrMapOvr>
  <p:transition advTm="15306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1"/>
          <p:cNvGrpSpPr/>
          <p:nvPr/>
        </p:nvGrpSpPr>
        <p:grpSpPr>
          <a:xfrm>
            <a:off x="508180" y="693037"/>
            <a:ext cx="5840113" cy="7985563"/>
            <a:chOff x="704482" y="393792"/>
            <a:chExt cx="7786818" cy="5989173"/>
          </a:xfrm>
        </p:grpSpPr>
        <p:pic>
          <p:nvPicPr>
            <p:cNvPr id="3" name="Рисунок 2" descr="DSC0064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4807891">
              <a:off x="2815052" y="231806"/>
              <a:ext cx="1388122" cy="1712094"/>
            </a:xfrm>
            <a:prstGeom prst="rect">
              <a:avLst/>
            </a:prstGeom>
          </p:spPr>
        </p:pic>
        <p:pic>
          <p:nvPicPr>
            <p:cNvPr id="4" name="Рисунок 3" descr="DSC00642.JPG"/>
            <p:cNvPicPr>
              <a:picLocks noChangeAspect="1"/>
            </p:cNvPicPr>
            <p:nvPr/>
          </p:nvPicPr>
          <p:blipFill>
            <a:blip r:embed="rId4" cstate="print"/>
            <a:srcRect l="10527" t="12280" b="3509"/>
            <a:stretch>
              <a:fillRect/>
            </a:stretch>
          </p:blipFill>
          <p:spPr>
            <a:xfrm rot="5630956">
              <a:off x="4924513" y="302510"/>
              <a:ext cx="1369298" cy="1563230"/>
            </a:xfrm>
            <a:prstGeom prst="rect">
              <a:avLst/>
            </a:prstGeom>
          </p:spPr>
        </p:pic>
        <p:pic>
          <p:nvPicPr>
            <p:cNvPr id="6" name="Рисунок 5" descr="DSC00640.JPG"/>
            <p:cNvPicPr>
              <a:picLocks noChangeAspect="1"/>
            </p:cNvPicPr>
            <p:nvPr/>
          </p:nvPicPr>
          <p:blipFill>
            <a:blip r:embed="rId5" cstate="print"/>
            <a:srcRect l="5468" t="9375" r="4687" b="7291"/>
            <a:stretch>
              <a:fillRect/>
            </a:stretch>
          </p:blipFill>
          <p:spPr>
            <a:xfrm rot="18502053">
              <a:off x="6641530" y="4228055"/>
              <a:ext cx="1747079" cy="1614931"/>
            </a:xfrm>
            <a:prstGeom prst="rect">
              <a:avLst/>
            </a:prstGeom>
          </p:spPr>
        </p:pic>
        <p:pic>
          <p:nvPicPr>
            <p:cNvPr id="7" name="Рисунок 6" descr="DSC00644.JPG"/>
            <p:cNvPicPr>
              <a:picLocks noChangeAspect="1"/>
            </p:cNvPicPr>
            <p:nvPr/>
          </p:nvPicPr>
          <p:blipFill>
            <a:blip r:embed="rId6" cstate="print"/>
            <a:srcRect t="8333" b="12500"/>
            <a:stretch>
              <a:fillRect/>
            </a:stretch>
          </p:blipFill>
          <p:spPr>
            <a:xfrm rot="3308156">
              <a:off x="860029" y="3495123"/>
              <a:ext cx="1817209" cy="1857388"/>
            </a:xfrm>
            <a:prstGeom prst="rect">
              <a:avLst/>
            </a:prstGeom>
          </p:spPr>
        </p:pic>
        <p:pic>
          <p:nvPicPr>
            <p:cNvPr id="8" name="Рисунок 7" descr="DSC00638.JPG"/>
            <p:cNvPicPr>
              <a:picLocks noChangeAspect="1"/>
            </p:cNvPicPr>
            <p:nvPr/>
          </p:nvPicPr>
          <p:blipFill>
            <a:blip r:embed="rId7" cstate="print"/>
            <a:srcRect l="17187" t="13541" r="8593"/>
            <a:stretch>
              <a:fillRect/>
            </a:stretch>
          </p:blipFill>
          <p:spPr>
            <a:xfrm rot="1159375">
              <a:off x="6431308" y="1485404"/>
              <a:ext cx="2059992" cy="1342819"/>
            </a:xfrm>
            <a:prstGeom prst="rect">
              <a:avLst/>
            </a:prstGeom>
          </p:spPr>
        </p:pic>
        <p:pic>
          <p:nvPicPr>
            <p:cNvPr id="9" name="Рисунок 8" descr="DSC00639.JPG"/>
            <p:cNvPicPr>
              <a:picLocks noChangeAspect="1"/>
            </p:cNvPicPr>
            <p:nvPr/>
          </p:nvPicPr>
          <p:blipFill>
            <a:blip r:embed="rId8" cstate="print"/>
            <a:srcRect l="7031" t="3125" r="9375"/>
            <a:stretch>
              <a:fillRect/>
            </a:stretch>
          </p:blipFill>
          <p:spPr>
            <a:xfrm rot="4122445">
              <a:off x="975085" y="893381"/>
              <a:ext cx="1316158" cy="1857364"/>
            </a:xfrm>
            <a:prstGeom prst="rect">
              <a:avLst/>
            </a:prstGeom>
          </p:spPr>
        </p:pic>
        <p:pic>
          <p:nvPicPr>
            <p:cNvPr id="10" name="Рисунок 9" descr="DSC00645.JPG"/>
            <p:cNvPicPr>
              <a:picLocks noChangeAspect="1"/>
            </p:cNvPicPr>
            <p:nvPr/>
          </p:nvPicPr>
          <p:blipFill>
            <a:blip r:embed="rId9" cstate="print"/>
            <a:srcRect l="10156" t="27083" b="13541"/>
            <a:stretch>
              <a:fillRect/>
            </a:stretch>
          </p:blipFill>
          <p:spPr>
            <a:xfrm>
              <a:off x="3060924" y="5555315"/>
              <a:ext cx="2544893" cy="827650"/>
            </a:xfrm>
            <a:prstGeom prst="rect">
              <a:avLst/>
            </a:prstGeom>
          </p:spPr>
        </p:pic>
        <p:pic>
          <p:nvPicPr>
            <p:cNvPr id="5" name="Рисунок 4" descr="DSC00641.JPG"/>
            <p:cNvPicPr>
              <a:picLocks noChangeAspect="1"/>
            </p:cNvPicPr>
            <p:nvPr/>
          </p:nvPicPr>
          <p:blipFill>
            <a:blip r:embed="rId10" cstate="print"/>
            <a:srcRect l="8593" t="7291" r="10937"/>
            <a:stretch>
              <a:fillRect/>
            </a:stretch>
          </p:blipFill>
          <p:spPr>
            <a:xfrm>
              <a:off x="2883904" y="2672427"/>
              <a:ext cx="3286148" cy="1868075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1439361" y="12"/>
            <a:ext cx="3701988" cy="744601"/>
          </a:xfrm>
          <a:prstGeom prst="rect">
            <a:avLst/>
          </a:prstGeom>
          <a:noFill/>
        </p:spPr>
        <p:txBody>
          <a:bodyPr wrap="none" lIns="82080" tIns="41040" rIns="82080" bIns="41040">
            <a:spAutoFit/>
          </a:bodyPr>
          <a:lstStyle/>
          <a:p>
            <a:pPr algn="ctr"/>
            <a:r>
              <a:rPr lang="ru-RU" sz="43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Оборудование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3032" y="8013026"/>
            <a:ext cx="1703056" cy="913903"/>
          </a:xfrm>
          <a:prstGeom prst="rect">
            <a:avLst/>
          </a:prstGeom>
          <a:noFill/>
        </p:spPr>
        <p:txBody>
          <a:bodyPr wrap="square" lIns="82080" tIns="41040" rIns="82080" bIns="4104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Нарукавники с регулировкой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(20 штук)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9024" y="7262248"/>
            <a:ext cx="1621530" cy="1744899"/>
          </a:xfrm>
          <a:prstGeom prst="rect">
            <a:avLst/>
          </a:prstGeom>
          <a:noFill/>
        </p:spPr>
        <p:txBody>
          <a:bodyPr wrap="square" lIns="82080" tIns="41040" rIns="82080" bIns="4104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Плавающий плотик в форме «восьмерки» для двоих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(5 штук)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490" y="192525"/>
            <a:ext cx="1714512" cy="1744899"/>
          </a:xfrm>
          <a:prstGeom prst="rect">
            <a:avLst/>
          </a:prstGeom>
          <a:noFill/>
        </p:spPr>
        <p:txBody>
          <a:bodyPr wrap="square" lIns="82080" tIns="41040" rIns="82080" bIns="41040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Плавающие игровые фигурки – плотики в виде зверей</a:t>
            </a: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(10 штук)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0498" y="2632529"/>
            <a:ext cx="2456152" cy="1190901"/>
          </a:xfrm>
          <a:prstGeom prst="rect">
            <a:avLst/>
          </a:prstGeom>
          <a:noFill/>
        </p:spPr>
        <p:txBody>
          <a:bodyPr wrap="square" lIns="82080" tIns="41040" rIns="82080" bIns="41040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Доска для плавания с антискользящей поверхностью </a:t>
            </a:r>
          </a:p>
          <a:p>
            <a:pPr algn="ctr"/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ysClr val="windowText" lastClr="000000"/>
                </a:solidFill>
              </a:rPr>
              <a:t>(20 штук)</a:t>
            </a:r>
            <a:endParaRPr lang="ru-RU" b="1" dirty="0">
              <a:ln>
                <a:solidFill>
                  <a:srgbClr val="7030A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7504" y="4509448"/>
            <a:ext cx="1659562" cy="913903"/>
          </a:xfrm>
          <a:prstGeom prst="rect">
            <a:avLst/>
          </a:prstGeom>
          <a:noFill/>
        </p:spPr>
        <p:txBody>
          <a:bodyPr wrap="square" lIns="82080" tIns="41040" rIns="82080" bIns="4104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Спасательный жилет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(10 штук)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4119" y="6886865"/>
            <a:ext cx="2411033" cy="636904"/>
          </a:xfrm>
          <a:prstGeom prst="rect">
            <a:avLst/>
          </a:prstGeom>
          <a:noFill/>
        </p:spPr>
        <p:txBody>
          <a:bodyPr wrap="square" lIns="82080" tIns="41040" rIns="82080" bIns="4104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Шест спасательный с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крюком</a:t>
            </a:r>
            <a:r>
              <a:rPr lang="ru-RU" b="1" dirty="0">
                <a:solidFill>
                  <a:prstClr val="white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(2 штуки)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707568"/>
      </p:ext>
    </p:extLst>
  </p:cSld>
  <p:clrMapOvr>
    <a:masterClrMapping/>
  </p:clrMapOvr>
  <p:transition advTm="23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123.JPG"/>
          <p:cNvPicPr>
            <a:picLocks noChangeAspect="1"/>
          </p:cNvPicPr>
          <p:nvPr/>
        </p:nvPicPr>
        <p:blipFill>
          <a:blip r:embed="rId2" cstate="print"/>
          <a:srcRect l="6442" r="7410"/>
          <a:stretch>
            <a:fillRect/>
          </a:stretch>
        </p:blipFill>
        <p:spPr>
          <a:xfrm>
            <a:off x="242641" y="6073535"/>
            <a:ext cx="1801400" cy="262768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2121.JPG"/>
          <p:cNvPicPr>
            <a:picLocks noChangeAspect="1"/>
          </p:cNvPicPr>
          <p:nvPr/>
        </p:nvPicPr>
        <p:blipFill>
          <a:blip r:embed="rId3" cstate="print"/>
          <a:srcRect l="16122" r="5474"/>
          <a:stretch>
            <a:fillRect/>
          </a:stretch>
        </p:blipFill>
        <p:spPr>
          <a:xfrm>
            <a:off x="4889415" y="943295"/>
            <a:ext cx="1706540" cy="273517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9023" y="255098"/>
            <a:ext cx="5885152" cy="1098560"/>
          </a:xfrm>
          <a:prstGeom prst="rect">
            <a:avLst/>
          </a:prstGeom>
          <a:noFill/>
        </p:spPr>
        <p:txBody>
          <a:bodyPr wrap="square" lIns="82096" tIns="41048" rIns="82096" bIns="41048" rtlCol="0">
            <a:spAutoFit/>
          </a:bodyPr>
          <a:lstStyle/>
          <a:p>
            <a:pPr defTabSz="914220"/>
            <a:r>
              <a:rPr lang="ru-RU" sz="2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стараемся сделать так, чтобы первые впечатления ребенка от воды были положительными.</a:t>
            </a:r>
          </a:p>
        </p:txBody>
      </p:sp>
      <p:pic>
        <p:nvPicPr>
          <p:cNvPr id="5" name="Рисунок 4" descr="DSC00808.JPG"/>
          <p:cNvPicPr>
            <a:picLocks noChangeAspect="1"/>
          </p:cNvPicPr>
          <p:nvPr/>
        </p:nvPicPr>
        <p:blipFill>
          <a:blip r:embed="rId4" cstate="print"/>
          <a:srcRect l="14727" t="4909" r="7956"/>
          <a:stretch>
            <a:fillRect/>
          </a:stretch>
        </p:blipFill>
        <p:spPr>
          <a:xfrm>
            <a:off x="773701" y="1443805"/>
            <a:ext cx="3850184" cy="334717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07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4117" y="5072512"/>
            <a:ext cx="4402609" cy="31120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3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</Words>
  <Application>Microsoft Office PowerPoint</Application>
  <PresentationFormat>Экран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1_Тема Office</vt:lpstr>
      <vt:lpstr>Тема Office</vt:lpstr>
      <vt:lpstr>2_Тема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</cp:revision>
  <dcterms:created xsi:type="dcterms:W3CDTF">2016-10-27T13:39:50Z</dcterms:created>
  <dcterms:modified xsi:type="dcterms:W3CDTF">2016-10-27T13:41:26Z</dcterms:modified>
</cp:coreProperties>
</file>